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</p:sldIdLst>
  <p:sldSz cy="6858000" cx="12192125"/>
  <p:notesSz cx="6858000" cy="9144000"/>
  <p:embeddedFontLst>
    <p:embeddedFont>
      <p:font typeface="Bangers"/>
      <p:regular r:id="rId22"/>
    </p:embeddedFont>
    <p:embeddedFont>
      <p:font typeface="Poppins"/>
      <p:regular r:id="rId23"/>
      <p:bold r:id="rId24"/>
      <p:italic r:id="rId25"/>
      <p:boldItalic r:id="rId26"/>
    </p:embeddedFont>
    <p:embeddedFont>
      <p:font typeface="Barlow Condensed"/>
      <p:regular r:id="rId27"/>
      <p:bold r:id="rId28"/>
      <p:italic r:id="rId29"/>
      <p:boldItalic r:id="rId30"/>
    </p:embeddedFont>
    <p:embeddedFont>
      <p:font typeface="Old Standard TT"/>
      <p:regular r:id="rId31"/>
      <p:bold r:id="rId32"/>
      <p:italic r:id="rId33"/>
    </p:embeddedFont>
    <p:embeddedFont>
      <p:font typeface="Homemade Apple"/>
      <p:regular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8AD2B890-4C03-43DF-9313-B43C4E1BCD50}">
  <a:tblStyle styleId="{8AD2B890-4C03-43DF-9313-B43C4E1BCD5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font" Target="fonts/Bangers-regular.fntdata"/><Relationship Id="rId21" Type="http://schemas.openxmlformats.org/officeDocument/2006/relationships/slide" Target="slides/slide15.xml"/><Relationship Id="rId24" Type="http://schemas.openxmlformats.org/officeDocument/2006/relationships/font" Target="fonts/Poppins-bold.fntdata"/><Relationship Id="rId23" Type="http://schemas.openxmlformats.org/officeDocument/2006/relationships/font" Target="fonts/Poppins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Poppins-boldItalic.fntdata"/><Relationship Id="rId25" Type="http://schemas.openxmlformats.org/officeDocument/2006/relationships/font" Target="fonts/Poppins-italic.fntdata"/><Relationship Id="rId28" Type="http://schemas.openxmlformats.org/officeDocument/2006/relationships/font" Target="fonts/BarlowCondensed-bold.fntdata"/><Relationship Id="rId27" Type="http://schemas.openxmlformats.org/officeDocument/2006/relationships/font" Target="fonts/BarlowCondensed-regular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BarlowCondensed-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OldStandardTT-regular.fntdata"/><Relationship Id="rId30" Type="http://schemas.openxmlformats.org/officeDocument/2006/relationships/font" Target="fonts/BarlowCondensed-boldItalic.fntdata"/><Relationship Id="rId11" Type="http://schemas.openxmlformats.org/officeDocument/2006/relationships/slide" Target="slides/slide5.xml"/><Relationship Id="rId33" Type="http://schemas.openxmlformats.org/officeDocument/2006/relationships/font" Target="fonts/OldStandardTT-italic.fntdata"/><Relationship Id="rId10" Type="http://schemas.openxmlformats.org/officeDocument/2006/relationships/slide" Target="slides/slide4.xml"/><Relationship Id="rId32" Type="http://schemas.openxmlformats.org/officeDocument/2006/relationships/font" Target="fonts/OldStandardTT-bold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34" Type="http://schemas.openxmlformats.org/officeDocument/2006/relationships/font" Target="fonts/HomemadeApple-regular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26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:notes"/>
          <p:cNvSpPr/>
          <p:nvPr>
            <p:ph idx="2" type="sldImg"/>
          </p:nvPr>
        </p:nvSpPr>
        <p:spPr>
          <a:xfrm>
            <a:off x="38126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65a5c374d8_0_472:notes"/>
          <p:cNvSpPr/>
          <p:nvPr>
            <p:ph idx="2" type="sldImg"/>
          </p:nvPr>
        </p:nvSpPr>
        <p:spPr>
          <a:xfrm>
            <a:off x="38126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65a5c374d8_0_4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65a5c374d8_0_487:notes"/>
          <p:cNvSpPr/>
          <p:nvPr>
            <p:ph idx="2" type="sldImg"/>
          </p:nvPr>
        </p:nvSpPr>
        <p:spPr>
          <a:xfrm>
            <a:off x="38126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65a5c374d8_0_4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65a5c374d8_0_203:notes"/>
          <p:cNvSpPr/>
          <p:nvPr>
            <p:ph idx="2" type="sldImg"/>
          </p:nvPr>
        </p:nvSpPr>
        <p:spPr>
          <a:xfrm>
            <a:off x="38126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65a5c374d8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6eea38d279_0_0:notes"/>
          <p:cNvSpPr/>
          <p:nvPr>
            <p:ph idx="2" type="sldImg"/>
          </p:nvPr>
        </p:nvSpPr>
        <p:spPr>
          <a:xfrm>
            <a:off x="38126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6eea38d27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30786b0b62b_0_54:notes"/>
          <p:cNvSpPr/>
          <p:nvPr>
            <p:ph idx="2" type="sldImg"/>
          </p:nvPr>
        </p:nvSpPr>
        <p:spPr>
          <a:xfrm>
            <a:off x="38126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30786b0b62b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65a5c374d8_0_517:notes"/>
          <p:cNvSpPr/>
          <p:nvPr>
            <p:ph idx="2" type="sldImg"/>
          </p:nvPr>
        </p:nvSpPr>
        <p:spPr>
          <a:xfrm>
            <a:off x="38126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65a5c374d8_0_5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65a5c374d8_0_148:notes"/>
          <p:cNvSpPr/>
          <p:nvPr>
            <p:ph idx="2" type="sldImg"/>
          </p:nvPr>
        </p:nvSpPr>
        <p:spPr>
          <a:xfrm>
            <a:off x="38126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65a5c374d8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65a5c374d8_0_161:notes"/>
          <p:cNvSpPr/>
          <p:nvPr>
            <p:ph idx="2" type="sldImg"/>
          </p:nvPr>
        </p:nvSpPr>
        <p:spPr>
          <a:xfrm>
            <a:off x="38126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65a5c374d8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65a5c374d8_0_166:notes"/>
          <p:cNvSpPr/>
          <p:nvPr>
            <p:ph idx="2" type="sldImg"/>
          </p:nvPr>
        </p:nvSpPr>
        <p:spPr>
          <a:xfrm>
            <a:off x="38126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65a5c374d8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65a5c374d8_0_170:notes"/>
          <p:cNvSpPr/>
          <p:nvPr>
            <p:ph idx="2" type="sldImg"/>
          </p:nvPr>
        </p:nvSpPr>
        <p:spPr>
          <a:xfrm>
            <a:off x="38126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65a5c374d8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65a5c374d8_0_175:notes"/>
          <p:cNvSpPr/>
          <p:nvPr>
            <p:ph idx="2" type="sldImg"/>
          </p:nvPr>
        </p:nvSpPr>
        <p:spPr>
          <a:xfrm>
            <a:off x="38126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65a5c374d8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3072dd43cfa_0_17:notes"/>
          <p:cNvSpPr/>
          <p:nvPr>
            <p:ph idx="2" type="sldImg"/>
          </p:nvPr>
        </p:nvSpPr>
        <p:spPr>
          <a:xfrm>
            <a:off x="38126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3072dd43cfa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65a5c374d8_0_179:notes"/>
          <p:cNvSpPr/>
          <p:nvPr>
            <p:ph idx="2" type="sldImg"/>
          </p:nvPr>
        </p:nvSpPr>
        <p:spPr>
          <a:xfrm>
            <a:off x="38126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65a5c374d8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65a5c374d8_0_183:notes"/>
          <p:cNvSpPr/>
          <p:nvPr>
            <p:ph idx="2" type="sldImg"/>
          </p:nvPr>
        </p:nvSpPr>
        <p:spPr>
          <a:xfrm>
            <a:off x="38126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65a5c374d8_0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slidesmania.com/" TargetMode="External"/><Relationship Id="rId3" Type="http://schemas.openxmlformats.org/officeDocument/2006/relationships/image" Target="../media/image5.png"/><Relationship Id="rId4" Type="http://schemas.openxmlformats.org/officeDocument/2006/relationships/hyperlink" Target="https://slidesmania.com/questions-powerpoint-google-slides/can-i-use-these-templates/" TargetMode="External"/><Relationship Id="rId11" Type="http://schemas.openxmlformats.org/officeDocument/2006/relationships/hyperlink" Target="https://www.instagram.com/slidesmania/" TargetMode="External"/><Relationship Id="rId10" Type="http://schemas.openxmlformats.org/officeDocument/2006/relationships/image" Target="../media/image2.png"/><Relationship Id="rId12" Type="http://schemas.openxmlformats.org/officeDocument/2006/relationships/image" Target="../media/image6.png"/><Relationship Id="rId9" Type="http://schemas.openxmlformats.org/officeDocument/2006/relationships/hyperlink" Target="https://www.pinterest.com/slidesmania/" TargetMode="External"/><Relationship Id="rId5" Type="http://schemas.openxmlformats.org/officeDocument/2006/relationships/hyperlink" Target="https://www.facebook.com/SlidesManiaSM/" TargetMode="External"/><Relationship Id="rId6" Type="http://schemas.openxmlformats.org/officeDocument/2006/relationships/image" Target="../media/image10.png"/><Relationship Id="rId7" Type="http://schemas.openxmlformats.org/officeDocument/2006/relationships/hyperlink" Target="https://twitter.com/SlidesManiaSM/" TargetMode="External"/><Relationship Id="rId8" Type="http://schemas.openxmlformats.org/officeDocument/2006/relationships/image" Target="../media/image4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n que contiene exterior, edificio, hecho de madera, blanco&#10;&#10;Descripción generada automáticamente" id="11" name="Google Shape;11;p2"/>
          <p:cNvPicPr preferRelativeResize="0"/>
          <p:nvPr/>
        </p:nvPicPr>
        <p:blipFill rotWithShape="1">
          <a:blip r:embed="rId2">
            <a:alphaModFix/>
          </a:blip>
          <a:srcRect b="0" l="12395" r="0" t="13239"/>
          <a:stretch/>
        </p:blipFill>
        <p:spPr>
          <a:xfrm flipH="1">
            <a:off x="1850724" y="-1"/>
            <a:ext cx="10387106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"/>
          <p:cNvSpPr/>
          <p:nvPr/>
        </p:nvSpPr>
        <p:spPr>
          <a:xfrm>
            <a:off x="2266" y="-31895"/>
            <a:ext cx="12233628" cy="6894128"/>
          </a:xfrm>
          <a:custGeom>
            <a:rect b="b" l="l" r="r" t="t"/>
            <a:pathLst>
              <a:path extrusionOk="0" h="5956050" w="10614862">
                <a:moveTo>
                  <a:pt x="9139478" y="2322482"/>
                </a:moveTo>
                <a:lnTo>
                  <a:pt x="8401005" y="3018640"/>
                </a:lnTo>
                <a:lnTo>
                  <a:pt x="9687624" y="4383463"/>
                </a:lnTo>
                <a:lnTo>
                  <a:pt x="10426097" y="3687304"/>
                </a:lnTo>
                <a:lnTo>
                  <a:pt x="9139478" y="2322482"/>
                </a:lnTo>
                <a:close/>
                <a:moveTo>
                  <a:pt x="6945138" y="40686"/>
                </a:moveTo>
                <a:lnTo>
                  <a:pt x="4760806" y="2007510"/>
                </a:lnTo>
                <a:lnTo>
                  <a:pt x="6828697" y="4246228"/>
                </a:lnTo>
                <a:lnTo>
                  <a:pt x="9017641" y="2224313"/>
                </a:lnTo>
                <a:lnTo>
                  <a:pt x="6945138" y="40686"/>
                </a:lnTo>
                <a:close/>
                <a:moveTo>
                  <a:pt x="11" y="9182"/>
                </a:moveTo>
                <a:lnTo>
                  <a:pt x="10614604" y="0"/>
                </a:lnTo>
                <a:cubicBezTo>
                  <a:pt x="10615996" y="198209"/>
                  <a:pt x="10611237" y="467011"/>
                  <a:pt x="10612629" y="665220"/>
                </a:cubicBezTo>
                <a:lnTo>
                  <a:pt x="9095374" y="2065004"/>
                </a:lnTo>
                <a:lnTo>
                  <a:pt x="10600171" y="3665176"/>
                </a:lnTo>
                <a:lnTo>
                  <a:pt x="10603404" y="3662135"/>
                </a:lnTo>
                <a:lnTo>
                  <a:pt x="10603404" y="5949900"/>
                </a:lnTo>
                <a:lnTo>
                  <a:pt x="8125353" y="5949900"/>
                </a:lnTo>
                <a:lnTo>
                  <a:pt x="5364002" y="2945675"/>
                </a:lnTo>
                <a:lnTo>
                  <a:pt x="4616806" y="3632464"/>
                </a:lnTo>
                <a:lnTo>
                  <a:pt x="6746891" y="5949900"/>
                </a:lnTo>
                <a:lnTo>
                  <a:pt x="4187" y="5956050"/>
                </a:lnTo>
                <a:cubicBezTo>
                  <a:pt x="-425" y="3674642"/>
                  <a:pt x="11" y="2295182"/>
                  <a:pt x="11" y="9182"/>
                </a:cubicBezTo>
                <a:close/>
              </a:path>
            </a:pathLst>
          </a:custGeom>
          <a:solidFill>
            <a:srgbClr val="F7F7F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" name="Google Shape;13;p2"/>
          <p:cNvGrpSpPr/>
          <p:nvPr/>
        </p:nvGrpSpPr>
        <p:grpSpPr>
          <a:xfrm>
            <a:off x="5334359" y="35516"/>
            <a:ext cx="5392294" cy="6777137"/>
            <a:chOff x="5334359" y="35516"/>
            <a:chExt cx="5392294" cy="6777137"/>
          </a:xfrm>
        </p:grpSpPr>
        <p:sp>
          <p:nvSpPr>
            <p:cNvPr id="14" name="Google Shape;14;p2"/>
            <p:cNvSpPr/>
            <p:nvPr/>
          </p:nvSpPr>
          <p:spPr>
            <a:xfrm rot="-2567574">
              <a:off x="8900615" y="3032576"/>
              <a:ext cx="1244866" cy="1244866"/>
            </a:xfrm>
            <a:prstGeom prst="rect">
              <a:avLst/>
            </a:prstGeom>
            <a:solidFill>
              <a:srgbClr val="C3AC5D">
                <a:alpha val="463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 rot="-2568786">
              <a:off x="10116263" y="3318951"/>
              <a:ext cx="505879" cy="505879"/>
            </a:xfrm>
            <a:prstGeom prst="rect">
              <a:avLst/>
            </a:prstGeom>
            <a:solidFill>
              <a:srgbClr val="C3AC5D">
                <a:alpha val="463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 rot="-2567574">
              <a:off x="8349328" y="292684"/>
              <a:ext cx="1244866" cy="1244866"/>
            </a:xfrm>
            <a:prstGeom prst="rect">
              <a:avLst/>
            </a:prstGeom>
            <a:solidFill>
              <a:srgbClr val="C3AC5D">
                <a:alpha val="463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17;p2"/>
            <p:cNvSpPr/>
            <p:nvPr/>
          </p:nvSpPr>
          <p:spPr>
            <a:xfrm rot="-2567574">
              <a:off x="5640720" y="2623935"/>
              <a:ext cx="1244866" cy="1244866"/>
            </a:xfrm>
            <a:prstGeom prst="rect">
              <a:avLst/>
            </a:prstGeom>
            <a:solidFill>
              <a:srgbClr val="C3AC5D">
                <a:alpha val="463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18;p2"/>
            <p:cNvSpPr/>
            <p:nvPr/>
          </p:nvSpPr>
          <p:spPr>
            <a:xfrm rot="-2567574">
              <a:off x="6075248" y="5310621"/>
              <a:ext cx="1244866" cy="1244866"/>
            </a:xfrm>
            <a:prstGeom prst="rect">
              <a:avLst/>
            </a:prstGeom>
            <a:solidFill>
              <a:srgbClr val="C3AC5D">
                <a:alpha val="463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19;p2"/>
            <p:cNvSpPr/>
            <p:nvPr/>
          </p:nvSpPr>
          <p:spPr>
            <a:xfrm rot="-2567135">
              <a:off x="5497674" y="5464508"/>
              <a:ext cx="790570" cy="790570"/>
            </a:xfrm>
            <a:prstGeom prst="rect">
              <a:avLst/>
            </a:prstGeom>
            <a:solidFill>
              <a:srgbClr val="C3AC5D">
                <a:alpha val="463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" name="Google Shape;20;p2"/>
          <p:cNvGrpSpPr/>
          <p:nvPr/>
        </p:nvGrpSpPr>
        <p:grpSpPr>
          <a:xfrm>
            <a:off x="2296824" y="-581527"/>
            <a:ext cx="10214974" cy="8386306"/>
            <a:chOff x="2296824" y="-581527"/>
            <a:chExt cx="10214974" cy="8386306"/>
          </a:xfrm>
        </p:grpSpPr>
        <p:sp>
          <p:nvSpPr>
            <p:cNvPr id="21" name="Google Shape;21;p2"/>
            <p:cNvSpPr/>
            <p:nvPr/>
          </p:nvSpPr>
          <p:spPr>
            <a:xfrm rot="-2626195">
              <a:off x="9599451" y="283940"/>
              <a:ext cx="2942237" cy="1095455"/>
            </a:xfrm>
            <a:custGeom>
              <a:rect b="b" l="l" r="r" t="t"/>
              <a:pathLst>
                <a:path extrusionOk="0" h="950215" w="2552143">
                  <a:moveTo>
                    <a:pt x="0" y="0"/>
                  </a:moveTo>
                  <a:lnTo>
                    <a:pt x="1902287" y="11949"/>
                  </a:lnTo>
                  <a:lnTo>
                    <a:pt x="2552143" y="616920"/>
                  </a:lnTo>
                  <a:lnTo>
                    <a:pt x="2237952" y="950215"/>
                  </a:lnTo>
                  <a:lnTo>
                    <a:pt x="0" y="9386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22;p2"/>
            <p:cNvSpPr/>
            <p:nvPr/>
          </p:nvSpPr>
          <p:spPr>
            <a:xfrm flipH="1">
              <a:off x="9506876" y="4317390"/>
              <a:ext cx="2717196" cy="2540612"/>
            </a:xfrm>
            <a:custGeom>
              <a:rect b="b" l="l" r="r" t="t"/>
              <a:pathLst>
                <a:path extrusionOk="0" h="2540612" w="2717196">
                  <a:moveTo>
                    <a:pt x="0" y="2540612"/>
                  </a:moveTo>
                  <a:lnTo>
                    <a:pt x="0" y="0"/>
                  </a:lnTo>
                  <a:lnTo>
                    <a:pt x="2717196" y="2540612"/>
                  </a:lnTo>
                  <a:lnTo>
                    <a:pt x="0" y="254061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23;p2"/>
            <p:cNvSpPr/>
            <p:nvPr/>
          </p:nvSpPr>
          <p:spPr>
            <a:xfrm rot="-2572284">
              <a:off x="3514583" y="3755706"/>
              <a:ext cx="1392522" cy="4126498"/>
            </a:xfrm>
            <a:custGeom>
              <a:rect b="b" l="l" r="r" t="t"/>
              <a:pathLst>
                <a:path extrusionOk="0" h="4128653" w="1393249">
                  <a:moveTo>
                    <a:pt x="0" y="0"/>
                  </a:moveTo>
                  <a:lnTo>
                    <a:pt x="1393131" y="0"/>
                  </a:lnTo>
                  <a:cubicBezTo>
                    <a:pt x="1394415" y="1372321"/>
                    <a:pt x="1384850" y="2756332"/>
                    <a:pt x="1386134" y="4128653"/>
                  </a:cubicBezTo>
                  <a:lnTo>
                    <a:pt x="20846" y="28561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" name="Google Shape;24;p2"/>
          <p:cNvGrpSpPr/>
          <p:nvPr/>
        </p:nvGrpSpPr>
        <p:grpSpPr>
          <a:xfrm>
            <a:off x="43272" y="3596592"/>
            <a:ext cx="10968872" cy="5243745"/>
            <a:chOff x="43272" y="3596592"/>
            <a:chExt cx="10968872" cy="5243745"/>
          </a:xfrm>
        </p:grpSpPr>
        <p:sp>
          <p:nvSpPr>
            <p:cNvPr id="25" name="Google Shape;25;p2"/>
            <p:cNvSpPr/>
            <p:nvPr/>
          </p:nvSpPr>
          <p:spPr>
            <a:xfrm rot="-2568059">
              <a:off x="8466210" y="4018766"/>
              <a:ext cx="2089767" cy="216195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26;p2"/>
            <p:cNvSpPr/>
            <p:nvPr/>
          </p:nvSpPr>
          <p:spPr>
            <a:xfrm rot="-2572284">
              <a:off x="589871" y="5475093"/>
              <a:ext cx="2900018" cy="2745394"/>
            </a:xfrm>
            <a:custGeom>
              <a:rect b="b" l="l" r="r" t="t"/>
              <a:pathLst>
                <a:path extrusionOk="0" h="2746828" w="2901533">
                  <a:moveTo>
                    <a:pt x="0" y="42620"/>
                  </a:moveTo>
                  <a:lnTo>
                    <a:pt x="2891852" y="0"/>
                  </a:lnTo>
                  <a:lnTo>
                    <a:pt x="2901533" y="2746828"/>
                  </a:lnTo>
                  <a:lnTo>
                    <a:pt x="1359127" y="1292983"/>
                  </a:lnTo>
                  <a:lnTo>
                    <a:pt x="0" y="4262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7" name="Google Shape;27;p2"/>
          <p:cNvSpPr txBox="1"/>
          <p:nvPr>
            <p:ph type="ctrTitle"/>
          </p:nvPr>
        </p:nvSpPr>
        <p:spPr>
          <a:xfrm>
            <a:off x="615950" y="740350"/>
            <a:ext cx="4718400" cy="15876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2pPr>
            <a:lvl3pPr lvl="2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3pPr>
            <a:lvl4pPr lvl="3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4pPr>
            <a:lvl5pPr lvl="4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5pPr>
            <a:lvl6pPr lvl="5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6pPr>
            <a:lvl7pPr lvl="6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7pPr>
            <a:lvl8pPr lvl="7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8pPr>
            <a:lvl9pPr lvl="8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9pPr>
          </a:lstStyle>
          <a:p/>
        </p:txBody>
      </p:sp>
      <p:sp>
        <p:nvSpPr>
          <p:cNvPr id="28" name="Google Shape;28;p2"/>
          <p:cNvSpPr txBox="1"/>
          <p:nvPr>
            <p:ph idx="1" type="subTitle"/>
          </p:nvPr>
        </p:nvSpPr>
        <p:spPr>
          <a:xfrm>
            <a:off x="615945" y="2539700"/>
            <a:ext cx="5046600" cy="105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700"/>
              <a:buFont typeface="Old Standard TT"/>
              <a:buNone/>
              <a:defRPr sz="3700">
                <a:solidFill>
                  <a:schemeClr val="accent3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700"/>
              <a:buFont typeface="Old Standard TT"/>
              <a:buNone/>
              <a:defRPr sz="3700">
                <a:solidFill>
                  <a:schemeClr val="accent3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700"/>
              <a:buFont typeface="Old Standard TT"/>
              <a:buNone/>
              <a:defRPr sz="3700">
                <a:solidFill>
                  <a:schemeClr val="accent3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700"/>
              <a:buFont typeface="Old Standard TT"/>
              <a:buNone/>
              <a:defRPr sz="3700">
                <a:solidFill>
                  <a:schemeClr val="accent3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700"/>
              <a:buFont typeface="Old Standard TT"/>
              <a:buNone/>
              <a:defRPr sz="3700">
                <a:solidFill>
                  <a:schemeClr val="accent3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700"/>
              <a:buFont typeface="Old Standard TT"/>
              <a:buNone/>
              <a:defRPr sz="3700">
                <a:solidFill>
                  <a:schemeClr val="accent3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700"/>
              <a:buFont typeface="Old Standard TT"/>
              <a:buNone/>
              <a:defRPr sz="3700">
                <a:solidFill>
                  <a:schemeClr val="accent3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700"/>
              <a:buFont typeface="Old Standard TT"/>
              <a:buNone/>
              <a:defRPr sz="3700">
                <a:solidFill>
                  <a:schemeClr val="accent3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700"/>
              <a:buFont typeface="Old Standard TT"/>
              <a:buNone/>
              <a:defRPr sz="3700">
                <a:solidFill>
                  <a:schemeClr val="accent3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29" name="Google Shape;29;p2"/>
          <p:cNvSpPr txBox="1"/>
          <p:nvPr>
            <p:ph idx="12" type="sldNum"/>
          </p:nvPr>
        </p:nvSpPr>
        <p:spPr>
          <a:xfrm>
            <a:off x="11296726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0" name="Google Shape;30;p2"/>
          <p:cNvSpPr txBox="1"/>
          <p:nvPr/>
        </p:nvSpPr>
        <p:spPr>
          <a:xfrm rot="5400000">
            <a:off x="-679350" y="6229875"/>
            <a:ext cx="15798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accent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SLIDESMANIA.COM</a:t>
            </a:r>
            <a:endParaRPr>
              <a:solidFill>
                <a:schemeClr val="accent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1"/>
          <p:cNvSpPr/>
          <p:nvPr/>
        </p:nvSpPr>
        <p:spPr>
          <a:xfrm flipH="1">
            <a:off x="87562" y="-1"/>
            <a:ext cx="12191999" cy="6874527"/>
          </a:xfrm>
          <a:custGeom>
            <a:rect b="b" l="l" r="r" t="t"/>
            <a:pathLst>
              <a:path extrusionOk="0" h="6874527" w="12191999">
                <a:moveTo>
                  <a:pt x="8882190" y="2882754"/>
                </a:moveTo>
                <a:lnTo>
                  <a:pt x="6987806" y="4636887"/>
                </a:lnTo>
                <a:lnTo>
                  <a:pt x="8433835" y="6198534"/>
                </a:lnTo>
                <a:lnTo>
                  <a:pt x="10328220" y="4444401"/>
                </a:lnTo>
                <a:lnTo>
                  <a:pt x="8882190" y="2882754"/>
                </a:lnTo>
                <a:close/>
                <a:moveTo>
                  <a:pt x="5660525" y="1330400"/>
                </a:moveTo>
                <a:lnTo>
                  <a:pt x="4726748" y="2195045"/>
                </a:lnTo>
                <a:lnTo>
                  <a:pt x="6856752" y="4495354"/>
                </a:lnTo>
                <a:lnTo>
                  <a:pt x="7790530" y="3630709"/>
                </a:lnTo>
                <a:lnTo>
                  <a:pt x="5660525" y="1330400"/>
                </a:lnTo>
                <a:close/>
                <a:moveTo>
                  <a:pt x="0" y="0"/>
                </a:moveTo>
                <a:lnTo>
                  <a:pt x="7128913" y="0"/>
                </a:lnTo>
                <a:lnTo>
                  <a:pt x="5796785" y="1233503"/>
                </a:lnTo>
                <a:lnTo>
                  <a:pt x="7926789" y="3533813"/>
                </a:lnTo>
                <a:lnTo>
                  <a:pt x="9525409" y="2053548"/>
                </a:lnTo>
                <a:lnTo>
                  <a:pt x="7623897" y="0"/>
                </a:lnTo>
                <a:lnTo>
                  <a:pt x="7864777" y="0"/>
                </a:lnTo>
                <a:lnTo>
                  <a:pt x="9663439" y="1942474"/>
                </a:lnTo>
                <a:lnTo>
                  <a:pt x="11761224" y="0"/>
                </a:lnTo>
                <a:lnTo>
                  <a:pt x="12003543" y="0"/>
                </a:lnTo>
                <a:lnTo>
                  <a:pt x="9022788" y="2760072"/>
                </a:lnTo>
                <a:lnTo>
                  <a:pt x="10468818" y="4321719"/>
                </a:lnTo>
                <a:lnTo>
                  <a:pt x="12191999" y="2726115"/>
                </a:lnTo>
                <a:lnTo>
                  <a:pt x="12191999" y="2970770"/>
                </a:lnTo>
                <a:lnTo>
                  <a:pt x="9820982" y="5166246"/>
                </a:lnTo>
                <a:lnTo>
                  <a:pt x="11387485" y="6857999"/>
                </a:lnTo>
                <a:lnTo>
                  <a:pt x="11131260" y="6857999"/>
                </a:lnTo>
                <a:lnTo>
                  <a:pt x="9700896" y="5313269"/>
                </a:lnTo>
                <a:lnTo>
                  <a:pt x="8577405" y="6353583"/>
                </a:lnTo>
                <a:lnTo>
                  <a:pt x="9072664" y="6874527"/>
                </a:lnTo>
                <a:lnTo>
                  <a:pt x="0" y="6857999"/>
                </a:lnTo>
                <a:lnTo>
                  <a:pt x="0" y="0"/>
                </a:lnTo>
                <a:close/>
              </a:path>
            </a:pathLst>
          </a:custGeom>
          <a:solidFill>
            <a:srgbClr val="F7F7F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73" name="Google Shape;173;p11"/>
          <p:cNvGrpSpPr/>
          <p:nvPr/>
        </p:nvGrpSpPr>
        <p:grpSpPr>
          <a:xfrm flipH="1" rot="10800000">
            <a:off x="9511411" y="-8645"/>
            <a:ext cx="2162526" cy="2717843"/>
            <a:chOff x="7725503" y="2441504"/>
            <a:chExt cx="3499799" cy="4398516"/>
          </a:xfrm>
        </p:grpSpPr>
        <p:sp>
          <p:nvSpPr>
            <p:cNvPr id="174" name="Google Shape;174;p11"/>
            <p:cNvSpPr/>
            <p:nvPr/>
          </p:nvSpPr>
          <p:spPr>
            <a:xfrm rot="-2568191">
              <a:off x="10040067" y="4386650"/>
              <a:ext cx="807968" cy="807968"/>
            </a:xfrm>
            <a:prstGeom prst="rect">
              <a:avLst/>
            </a:prstGeom>
            <a:solidFill>
              <a:srgbClr val="C3AC5D">
                <a:alpha val="3882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175;p11"/>
            <p:cNvSpPr/>
            <p:nvPr/>
          </p:nvSpPr>
          <p:spPr>
            <a:xfrm rot="-2568954">
              <a:off x="10829049" y="4572579"/>
              <a:ext cx="328407" cy="328407"/>
            </a:xfrm>
            <a:prstGeom prst="rect">
              <a:avLst/>
            </a:prstGeom>
            <a:solidFill>
              <a:srgbClr val="C3AC5D">
                <a:alpha val="3882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Google Shape;176;p11"/>
            <p:cNvSpPr/>
            <p:nvPr/>
          </p:nvSpPr>
          <p:spPr>
            <a:xfrm rot="-2568191">
              <a:off x="9682274" y="2608419"/>
              <a:ext cx="807968" cy="807968"/>
            </a:xfrm>
            <a:prstGeom prst="rect">
              <a:avLst/>
            </a:prstGeom>
            <a:solidFill>
              <a:srgbClr val="C3AC5D">
                <a:alpha val="3882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" name="Google Shape;177;p11"/>
            <p:cNvSpPr/>
            <p:nvPr/>
          </p:nvSpPr>
          <p:spPr>
            <a:xfrm rot="-2568191">
              <a:off x="7924347" y="4121435"/>
              <a:ext cx="807968" cy="807968"/>
            </a:xfrm>
            <a:prstGeom prst="rect">
              <a:avLst/>
            </a:prstGeom>
            <a:solidFill>
              <a:srgbClr val="C3AC5D">
                <a:alpha val="3882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178;p11"/>
            <p:cNvSpPr/>
            <p:nvPr/>
          </p:nvSpPr>
          <p:spPr>
            <a:xfrm rot="-2568191">
              <a:off x="8206362" y="5865135"/>
              <a:ext cx="807968" cy="807968"/>
            </a:xfrm>
            <a:prstGeom prst="rect">
              <a:avLst/>
            </a:prstGeom>
            <a:solidFill>
              <a:srgbClr val="C3AC5D">
                <a:alpha val="3882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179;p11"/>
            <p:cNvSpPr/>
            <p:nvPr/>
          </p:nvSpPr>
          <p:spPr>
            <a:xfrm rot="-2567789">
              <a:off x="7831502" y="5965053"/>
              <a:ext cx="513103" cy="513103"/>
            </a:xfrm>
            <a:prstGeom prst="rect">
              <a:avLst/>
            </a:prstGeom>
            <a:solidFill>
              <a:srgbClr val="C3AC5D">
                <a:alpha val="3882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0" name="Google Shape;180;p11"/>
          <p:cNvGrpSpPr/>
          <p:nvPr/>
        </p:nvGrpSpPr>
        <p:grpSpPr>
          <a:xfrm flipH="1" rot="10800000">
            <a:off x="8293279" y="-405530"/>
            <a:ext cx="4279858" cy="3540896"/>
            <a:chOff x="5754098" y="1751801"/>
            <a:chExt cx="6926457" cy="5730532"/>
          </a:xfrm>
        </p:grpSpPr>
        <p:sp>
          <p:nvSpPr>
            <p:cNvPr id="181" name="Google Shape;181;p11"/>
            <p:cNvSpPr/>
            <p:nvPr/>
          </p:nvSpPr>
          <p:spPr>
            <a:xfrm rot="-2626867">
              <a:off x="10433533" y="2457462"/>
              <a:ext cx="2324779" cy="709347"/>
            </a:xfrm>
            <a:custGeom>
              <a:rect b="b" l="l" r="r" t="t"/>
              <a:pathLst>
                <a:path extrusionOk="0" h="948408" w="3108265">
                  <a:moveTo>
                    <a:pt x="0" y="3324"/>
                  </a:moveTo>
                  <a:lnTo>
                    <a:pt x="3108265" y="0"/>
                  </a:lnTo>
                  <a:lnTo>
                    <a:pt x="2242871" y="948408"/>
                  </a:lnTo>
                  <a:lnTo>
                    <a:pt x="0" y="941947"/>
                  </a:lnTo>
                  <a:lnTo>
                    <a:pt x="0" y="332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182;p11"/>
            <p:cNvSpPr/>
            <p:nvPr/>
          </p:nvSpPr>
          <p:spPr>
            <a:xfrm flipH="1">
              <a:off x="10430852" y="5220631"/>
              <a:ext cx="1766177" cy="1651398"/>
            </a:xfrm>
            <a:custGeom>
              <a:rect b="b" l="l" r="r" t="t"/>
              <a:pathLst>
                <a:path extrusionOk="0" h="2540612" w="2717196">
                  <a:moveTo>
                    <a:pt x="0" y="2540612"/>
                  </a:moveTo>
                  <a:lnTo>
                    <a:pt x="0" y="0"/>
                  </a:lnTo>
                  <a:lnTo>
                    <a:pt x="2717196" y="2540612"/>
                  </a:lnTo>
                  <a:lnTo>
                    <a:pt x="0" y="254061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183;p11"/>
            <p:cNvSpPr/>
            <p:nvPr/>
          </p:nvSpPr>
          <p:spPr>
            <a:xfrm rot="-2578278">
              <a:off x="6546226" y="4853408"/>
              <a:ext cx="904466" cy="2680228"/>
            </a:xfrm>
            <a:custGeom>
              <a:rect b="b" l="l" r="r" t="t"/>
              <a:pathLst>
                <a:path extrusionOk="0" h="4128653" w="1393249">
                  <a:moveTo>
                    <a:pt x="0" y="0"/>
                  </a:moveTo>
                  <a:lnTo>
                    <a:pt x="1393131" y="0"/>
                  </a:lnTo>
                  <a:cubicBezTo>
                    <a:pt x="1394415" y="1372321"/>
                    <a:pt x="1384850" y="2756332"/>
                    <a:pt x="1386134" y="4128653"/>
                  </a:cubicBezTo>
                  <a:lnTo>
                    <a:pt x="20846" y="28561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4" name="Google Shape;184;p11"/>
          <p:cNvGrpSpPr/>
          <p:nvPr/>
        </p:nvGrpSpPr>
        <p:grpSpPr>
          <a:xfrm flipH="1" rot="10800000">
            <a:off x="7389545" y="-821159"/>
            <a:ext cx="4398863" cy="2102049"/>
            <a:chOff x="4291509" y="4753058"/>
            <a:chExt cx="7119053" cy="3401925"/>
          </a:xfrm>
        </p:grpSpPr>
        <p:sp>
          <p:nvSpPr>
            <p:cNvPr id="185" name="Google Shape;185;p11"/>
            <p:cNvSpPr/>
            <p:nvPr/>
          </p:nvSpPr>
          <p:spPr>
            <a:xfrm rot="-2567679">
              <a:off x="9758261" y="5026894"/>
              <a:ext cx="1356104" cy="140322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Google Shape;186;p11"/>
            <p:cNvSpPr/>
            <p:nvPr/>
          </p:nvSpPr>
          <p:spPr>
            <a:xfrm rot="-2568566">
              <a:off x="4645589" y="5975022"/>
              <a:ext cx="1878673" cy="1778505"/>
            </a:xfrm>
            <a:custGeom>
              <a:rect b="b" l="l" r="r" t="t"/>
              <a:pathLst>
                <a:path extrusionOk="0" h="2746828" w="2901533">
                  <a:moveTo>
                    <a:pt x="0" y="42620"/>
                  </a:moveTo>
                  <a:lnTo>
                    <a:pt x="2891852" y="0"/>
                  </a:lnTo>
                  <a:lnTo>
                    <a:pt x="2901533" y="2746828"/>
                  </a:lnTo>
                  <a:lnTo>
                    <a:pt x="1359127" y="1292983"/>
                  </a:lnTo>
                  <a:lnTo>
                    <a:pt x="0" y="4262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7" name="Google Shape;187;p11"/>
          <p:cNvSpPr txBox="1"/>
          <p:nvPr>
            <p:ph idx="1" type="body"/>
          </p:nvPr>
        </p:nvSpPr>
        <p:spPr>
          <a:xfrm>
            <a:off x="415604" y="5640767"/>
            <a:ext cx="7998600" cy="806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</a:lstStyle>
          <a:p/>
        </p:txBody>
      </p:sp>
      <p:sp>
        <p:nvSpPr>
          <p:cNvPr id="188" name="Google Shape;188;p11"/>
          <p:cNvSpPr txBox="1"/>
          <p:nvPr>
            <p:ph idx="12" type="sldNum"/>
          </p:nvPr>
        </p:nvSpPr>
        <p:spPr>
          <a:xfrm>
            <a:off x="11296726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2"/>
          <p:cNvSpPr txBox="1"/>
          <p:nvPr>
            <p:ph idx="12" type="sldNum"/>
          </p:nvPr>
        </p:nvSpPr>
        <p:spPr>
          <a:xfrm>
            <a:off x="11296726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meline or process">
  <p:cSld name="BLANK_4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3"/>
          <p:cNvSpPr txBox="1"/>
          <p:nvPr>
            <p:ph idx="12" type="sldNum"/>
          </p:nvPr>
        </p:nvSpPr>
        <p:spPr>
          <a:xfrm>
            <a:off x="10813718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93" name="Google Shape;193;p13"/>
          <p:cNvSpPr txBox="1"/>
          <p:nvPr>
            <p:ph type="title"/>
          </p:nvPr>
        </p:nvSpPr>
        <p:spPr>
          <a:xfrm>
            <a:off x="415604" y="593367"/>
            <a:ext cx="113610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94" name="Google Shape;194;p13"/>
          <p:cNvSpPr txBox="1"/>
          <p:nvPr>
            <p:ph idx="1" type="body"/>
          </p:nvPr>
        </p:nvSpPr>
        <p:spPr>
          <a:xfrm>
            <a:off x="408738" y="3107809"/>
            <a:ext cx="2179500" cy="3216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9250" lvl="0" marL="45720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81000" lvl="1" marL="914400" rtl="0">
              <a:spcBef>
                <a:spcPts val="210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rtl="0">
              <a:spcBef>
                <a:spcPts val="2100"/>
              </a:spcBef>
              <a:spcAft>
                <a:spcPts val="0"/>
              </a:spcAft>
              <a:buSzPts val="2400"/>
              <a:buChar char="■"/>
              <a:defRPr/>
            </a:lvl3pPr>
            <a:lvl4pPr indent="-381000" lvl="3" marL="1828800" rtl="0">
              <a:spcBef>
                <a:spcPts val="2100"/>
              </a:spcBef>
              <a:spcAft>
                <a:spcPts val="0"/>
              </a:spcAft>
              <a:buSzPts val="2400"/>
              <a:buChar char="●"/>
              <a:defRPr/>
            </a:lvl4pPr>
            <a:lvl5pPr indent="-381000" lvl="4" marL="2286000" rtl="0">
              <a:spcBef>
                <a:spcPts val="2100"/>
              </a:spcBef>
              <a:spcAft>
                <a:spcPts val="0"/>
              </a:spcAft>
              <a:buSzPts val="2400"/>
              <a:buChar char="○"/>
              <a:defRPr/>
            </a:lvl5pPr>
            <a:lvl6pPr indent="-381000" lvl="5" marL="2743200" rtl="0">
              <a:spcBef>
                <a:spcPts val="2100"/>
              </a:spcBef>
              <a:spcAft>
                <a:spcPts val="0"/>
              </a:spcAft>
              <a:buSzPts val="2400"/>
              <a:buChar char="■"/>
              <a:defRPr/>
            </a:lvl6pPr>
            <a:lvl7pPr indent="-381000" lvl="6" marL="3200400" rtl="0">
              <a:spcBef>
                <a:spcPts val="2100"/>
              </a:spcBef>
              <a:spcAft>
                <a:spcPts val="0"/>
              </a:spcAft>
              <a:buSzPts val="2400"/>
              <a:buChar char="●"/>
              <a:defRPr/>
            </a:lvl7pPr>
            <a:lvl8pPr indent="-381000" lvl="7" marL="3657600" rtl="0">
              <a:spcBef>
                <a:spcPts val="2100"/>
              </a:spcBef>
              <a:spcAft>
                <a:spcPts val="0"/>
              </a:spcAft>
              <a:buSzPts val="2400"/>
              <a:buChar char="○"/>
              <a:defRPr/>
            </a:lvl8pPr>
            <a:lvl9pPr indent="-381000" lvl="8" marL="4114800" rtl="0">
              <a:spcBef>
                <a:spcPts val="2100"/>
              </a:spcBef>
              <a:spcAft>
                <a:spcPts val="2100"/>
              </a:spcAft>
              <a:buSzPts val="2400"/>
              <a:buChar char="■"/>
              <a:defRPr/>
            </a:lvl9pPr>
          </a:lstStyle>
          <a:p/>
        </p:txBody>
      </p:sp>
      <p:sp>
        <p:nvSpPr>
          <p:cNvPr id="195" name="Google Shape;195;p13"/>
          <p:cNvSpPr txBox="1"/>
          <p:nvPr>
            <p:ph idx="2" type="subTitle"/>
          </p:nvPr>
        </p:nvSpPr>
        <p:spPr>
          <a:xfrm>
            <a:off x="408738" y="2385333"/>
            <a:ext cx="2179500" cy="622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3200"/>
            </a:lvl1pPr>
            <a:lvl2pPr lvl="1" rtl="0" algn="ctr">
              <a:spcBef>
                <a:spcPts val="2100"/>
              </a:spcBef>
              <a:spcAft>
                <a:spcPts val="0"/>
              </a:spcAft>
              <a:buNone/>
              <a:defRPr b="1" sz="3200"/>
            </a:lvl2pPr>
            <a:lvl3pPr lvl="2" rtl="0" algn="ctr">
              <a:spcBef>
                <a:spcPts val="2100"/>
              </a:spcBef>
              <a:spcAft>
                <a:spcPts val="0"/>
              </a:spcAft>
              <a:buNone/>
              <a:defRPr b="1" sz="3200"/>
            </a:lvl3pPr>
            <a:lvl4pPr lvl="3" rtl="0" algn="ctr">
              <a:spcBef>
                <a:spcPts val="2100"/>
              </a:spcBef>
              <a:spcAft>
                <a:spcPts val="0"/>
              </a:spcAft>
              <a:buNone/>
              <a:defRPr b="1" sz="3200"/>
            </a:lvl4pPr>
            <a:lvl5pPr lvl="4" rtl="0" algn="ctr">
              <a:spcBef>
                <a:spcPts val="2100"/>
              </a:spcBef>
              <a:spcAft>
                <a:spcPts val="0"/>
              </a:spcAft>
              <a:buNone/>
              <a:defRPr b="1" sz="3200"/>
            </a:lvl5pPr>
            <a:lvl6pPr lvl="5" rtl="0" algn="ctr">
              <a:spcBef>
                <a:spcPts val="2100"/>
              </a:spcBef>
              <a:spcAft>
                <a:spcPts val="0"/>
              </a:spcAft>
              <a:buNone/>
              <a:defRPr b="1" sz="3200"/>
            </a:lvl6pPr>
            <a:lvl7pPr lvl="6" rtl="0" algn="ctr">
              <a:spcBef>
                <a:spcPts val="2100"/>
              </a:spcBef>
              <a:spcAft>
                <a:spcPts val="0"/>
              </a:spcAft>
              <a:buNone/>
              <a:defRPr b="1" sz="3200"/>
            </a:lvl7pPr>
            <a:lvl8pPr lvl="7" rtl="0" algn="ctr">
              <a:spcBef>
                <a:spcPts val="2100"/>
              </a:spcBef>
              <a:spcAft>
                <a:spcPts val="0"/>
              </a:spcAft>
              <a:buNone/>
              <a:defRPr b="1" sz="3200"/>
            </a:lvl8pPr>
            <a:lvl9pPr lvl="8" rtl="0" algn="ctr">
              <a:spcBef>
                <a:spcPts val="2100"/>
              </a:spcBef>
              <a:spcAft>
                <a:spcPts val="2100"/>
              </a:spcAft>
              <a:buNone/>
              <a:defRPr b="1" sz="3200"/>
            </a:lvl9pPr>
          </a:lstStyle>
          <a:p/>
        </p:txBody>
      </p:sp>
      <p:sp>
        <p:nvSpPr>
          <p:cNvPr id="196" name="Google Shape;196;p13"/>
          <p:cNvSpPr txBox="1"/>
          <p:nvPr>
            <p:ph idx="3" type="body"/>
          </p:nvPr>
        </p:nvSpPr>
        <p:spPr>
          <a:xfrm>
            <a:off x="2727301" y="3107809"/>
            <a:ext cx="2179500" cy="3216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9250" lvl="0" marL="45720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81000" lvl="1" marL="914400" rtl="0">
              <a:spcBef>
                <a:spcPts val="210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rtl="0">
              <a:spcBef>
                <a:spcPts val="2100"/>
              </a:spcBef>
              <a:spcAft>
                <a:spcPts val="0"/>
              </a:spcAft>
              <a:buSzPts val="2400"/>
              <a:buChar char="■"/>
              <a:defRPr/>
            </a:lvl3pPr>
            <a:lvl4pPr indent="-381000" lvl="3" marL="1828800" rtl="0">
              <a:spcBef>
                <a:spcPts val="2100"/>
              </a:spcBef>
              <a:spcAft>
                <a:spcPts val="0"/>
              </a:spcAft>
              <a:buSzPts val="2400"/>
              <a:buChar char="●"/>
              <a:defRPr/>
            </a:lvl4pPr>
            <a:lvl5pPr indent="-381000" lvl="4" marL="2286000" rtl="0">
              <a:spcBef>
                <a:spcPts val="2100"/>
              </a:spcBef>
              <a:spcAft>
                <a:spcPts val="0"/>
              </a:spcAft>
              <a:buSzPts val="2400"/>
              <a:buChar char="○"/>
              <a:defRPr/>
            </a:lvl5pPr>
            <a:lvl6pPr indent="-381000" lvl="5" marL="2743200" rtl="0">
              <a:spcBef>
                <a:spcPts val="2100"/>
              </a:spcBef>
              <a:spcAft>
                <a:spcPts val="0"/>
              </a:spcAft>
              <a:buSzPts val="2400"/>
              <a:buChar char="■"/>
              <a:defRPr/>
            </a:lvl6pPr>
            <a:lvl7pPr indent="-381000" lvl="6" marL="3200400" rtl="0">
              <a:spcBef>
                <a:spcPts val="2100"/>
              </a:spcBef>
              <a:spcAft>
                <a:spcPts val="0"/>
              </a:spcAft>
              <a:buSzPts val="2400"/>
              <a:buChar char="●"/>
              <a:defRPr/>
            </a:lvl7pPr>
            <a:lvl8pPr indent="-381000" lvl="7" marL="3657600" rtl="0">
              <a:spcBef>
                <a:spcPts val="2100"/>
              </a:spcBef>
              <a:spcAft>
                <a:spcPts val="0"/>
              </a:spcAft>
              <a:buSzPts val="2400"/>
              <a:buChar char="○"/>
              <a:defRPr/>
            </a:lvl8pPr>
            <a:lvl9pPr indent="-381000" lvl="8" marL="4114800" rtl="0">
              <a:spcBef>
                <a:spcPts val="2100"/>
              </a:spcBef>
              <a:spcAft>
                <a:spcPts val="2100"/>
              </a:spcAft>
              <a:buSzPts val="2400"/>
              <a:buChar char="■"/>
              <a:defRPr/>
            </a:lvl9pPr>
          </a:lstStyle>
          <a:p/>
        </p:txBody>
      </p:sp>
      <p:sp>
        <p:nvSpPr>
          <p:cNvPr id="197" name="Google Shape;197;p13"/>
          <p:cNvSpPr txBox="1"/>
          <p:nvPr>
            <p:ph idx="4" type="subTitle"/>
          </p:nvPr>
        </p:nvSpPr>
        <p:spPr>
          <a:xfrm>
            <a:off x="2727301" y="2385333"/>
            <a:ext cx="2179500" cy="622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3200"/>
            </a:lvl1pPr>
            <a:lvl2pPr lvl="1" rtl="0" algn="ctr">
              <a:spcBef>
                <a:spcPts val="2100"/>
              </a:spcBef>
              <a:spcAft>
                <a:spcPts val="0"/>
              </a:spcAft>
              <a:buNone/>
              <a:defRPr b="1" sz="3200"/>
            </a:lvl2pPr>
            <a:lvl3pPr lvl="2" rtl="0" algn="ctr">
              <a:spcBef>
                <a:spcPts val="2100"/>
              </a:spcBef>
              <a:spcAft>
                <a:spcPts val="0"/>
              </a:spcAft>
              <a:buNone/>
              <a:defRPr b="1" sz="3200"/>
            </a:lvl3pPr>
            <a:lvl4pPr lvl="3" rtl="0" algn="ctr">
              <a:spcBef>
                <a:spcPts val="2100"/>
              </a:spcBef>
              <a:spcAft>
                <a:spcPts val="0"/>
              </a:spcAft>
              <a:buNone/>
              <a:defRPr b="1" sz="3200"/>
            </a:lvl4pPr>
            <a:lvl5pPr lvl="4" rtl="0" algn="ctr">
              <a:spcBef>
                <a:spcPts val="2100"/>
              </a:spcBef>
              <a:spcAft>
                <a:spcPts val="0"/>
              </a:spcAft>
              <a:buNone/>
              <a:defRPr b="1" sz="3200"/>
            </a:lvl5pPr>
            <a:lvl6pPr lvl="5" rtl="0" algn="ctr">
              <a:spcBef>
                <a:spcPts val="2100"/>
              </a:spcBef>
              <a:spcAft>
                <a:spcPts val="0"/>
              </a:spcAft>
              <a:buNone/>
              <a:defRPr b="1" sz="3200"/>
            </a:lvl6pPr>
            <a:lvl7pPr lvl="6" rtl="0" algn="ctr">
              <a:spcBef>
                <a:spcPts val="2100"/>
              </a:spcBef>
              <a:spcAft>
                <a:spcPts val="0"/>
              </a:spcAft>
              <a:buNone/>
              <a:defRPr b="1" sz="3200"/>
            </a:lvl7pPr>
            <a:lvl8pPr lvl="7" rtl="0" algn="ctr">
              <a:spcBef>
                <a:spcPts val="2100"/>
              </a:spcBef>
              <a:spcAft>
                <a:spcPts val="0"/>
              </a:spcAft>
              <a:buNone/>
              <a:defRPr b="1" sz="3200"/>
            </a:lvl8pPr>
            <a:lvl9pPr lvl="8" rtl="0" algn="ctr">
              <a:spcBef>
                <a:spcPts val="2100"/>
              </a:spcBef>
              <a:spcAft>
                <a:spcPts val="2100"/>
              </a:spcAft>
              <a:buNone/>
              <a:defRPr b="1" sz="3200"/>
            </a:lvl9pPr>
          </a:lstStyle>
          <a:p/>
        </p:txBody>
      </p:sp>
      <p:sp>
        <p:nvSpPr>
          <p:cNvPr id="198" name="Google Shape;198;p13"/>
          <p:cNvSpPr txBox="1"/>
          <p:nvPr>
            <p:ph idx="5" type="body"/>
          </p:nvPr>
        </p:nvSpPr>
        <p:spPr>
          <a:xfrm>
            <a:off x="5045864" y="3107809"/>
            <a:ext cx="2179500" cy="3216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9250" lvl="0" marL="45720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81000" lvl="1" marL="914400" rtl="0">
              <a:spcBef>
                <a:spcPts val="210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rtl="0">
              <a:spcBef>
                <a:spcPts val="2100"/>
              </a:spcBef>
              <a:spcAft>
                <a:spcPts val="0"/>
              </a:spcAft>
              <a:buSzPts val="2400"/>
              <a:buChar char="■"/>
              <a:defRPr/>
            </a:lvl3pPr>
            <a:lvl4pPr indent="-381000" lvl="3" marL="1828800" rtl="0">
              <a:spcBef>
                <a:spcPts val="2100"/>
              </a:spcBef>
              <a:spcAft>
                <a:spcPts val="0"/>
              </a:spcAft>
              <a:buSzPts val="2400"/>
              <a:buChar char="●"/>
              <a:defRPr/>
            </a:lvl4pPr>
            <a:lvl5pPr indent="-381000" lvl="4" marL="2286000" rtl="0">
              <a:spcBef>
                <a:spcPts val="2100"/>
              </a:spcBef>
              <a:spcAft>
                <a:spcPts val="0"/>
              </a:spcAft>
              <a:buSzPts val="2400"/>
              <a:buChar char="○"/>
              <a:defRPr/>
            </a:lvl5pPr>
            <a:lvl6pPr indent="-381000" lvl="5" marL="2743200" rtl="0">
              <a:spcBef>
                <a:spcPts val="2100"/>
              </a:spcBef>
              <a:spcAft>
                <a:spcPts val="0"/>
              </a:spcAft>
              <a:buSzPts val="2400"/>
              <a:buChar char="■"/>
              <a:defRPr/>
            </a:lvl6pPr>
            <a:lvl7pPr indent="-381000" lvl="6" marL="3200400" rtl="0">
              <a:spcBef>
                <a:spcPts val="2100"/>
              </a:spcBef>
              <a:spcAft>
                <a:spcPts val="0"/>
              </a:spcAft>
              <a:buSzPts val="2400"/>
              <a:buChar char="●"/>
              <a:defRPr/>
            </a:lvl7pPr>
            <a:lvl8pPr indent="-381000" lvl="7" marL="3657600" rtl="0">
              <a:spcBef>
                <a:spcPts val="2100"/>
              </a:spcBef>
              <a:spcAft>
                <a:spcPts val="0"/>
              </a:spcAft>
              <a:buSzPts val="2400"/>
              <a:buChar char="○"/>
              <a:defRPr/>
            </a:lvl8pPr>
            <a:lvl9pPr indent="-381000" lvl="8" marL="4114800" rtl="0">
              <a:spcBef>
                <a:spcPts val="2100"/>
              </a:spcBef>
              <a:spcAft>
                <a:spcPts val="2100"/>
              </a:spcAft>
              <a:buSzPts val="2400"/>
              <a:buChar char="■"/>
              <a:defRPr/>
            </a:lvl9pPr>
          </a:lstStyle>
          <a:p/>
        </p:txBody>
      </p:sp>
      <p:sp>
        <p:nvSpPr>
          <p:cNvPr id="199" name="Google Shape;199;p13"/>
          <p:cNvSpPr txBox="1"/>
          <p:nvPr>
            <p:ph idx="6" type="subTitle"/>
          </p:nvPr>
        </p:nvSpPr>
        <p:spPr>
          <a:xfrm>
            <a:off x="5045864" y="2385333"/>
            <a:ext cx="2179500" cy="622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3200"/>
            </a:lvl1pPr>
            <a:lvl2pPr lvl="1" rtl="0" algn="ctr">
              <a:spcBef>
                <a:spcPts val="2100"/>
              </a:spcBef>
              <a:spcAft>
                <a:spcPts val="0"/>
              </a:spcAft>
              <a:buNone/>
              <a:defRPr b="1" sz="3200"/>
            </a:lvl2pPr>
            <a:lvl3pPr lvl="2" rtl="0" algn="ctr">
              <a:spcBef>
                <a:spcPts val="2100"/>
              </a:spcBef>
              <a:spcAft>
                <a:spcPts val="0"/>
              </a:spcAft>
              <a:buNone/>
              <a:defRPr b="1" sz="3200"/>
            </a:lvl3pPr>
            <a:lvl4pPr lvl="3" rtl="0" algn="ctr">
              <a:spcBef>
                <a:spcPts val="2100"/>
              </a:spcBef>
              <a:spcAft>
                <a:spcPts val="0"/>
              </a:spcAft>
              <a:buNone/>
              <a:defRPr b="1" sz="3200"/>
            </a:lvl4pPr>
            <a:lvl5pPr lvl="4" rtl="0" algn="ctr">
              <a:spcBef>
                <a:spcPts val="2100"/>
              </a:spcBef>
              <a:spcAft>
                <a:spcPts val="0"/>
              </a:spcAft>
              <a:buNone/>
              <a:defRPr b="1" sz="3200"/>
            </a:lvl5pPr>
            <a:lvl6pPr lvl="5" rtl="0" algn="ctr">
              <a:spcBef>
                <a:spcPts val="2100"/>
              </a:spcBef>
              <a:spcAft>
                <a:spcPts val="0"/>
              </a:spcAft>
              <a:buNone/>
              <a:defRPr b="1" sz="3200"/>
            </a:lvl6pPr>
            <a:lvl7pPr lvl="6" rtl="0" algn="ctr">
              <a:spcBef>
                <a:spcPts val="2100"/>
              </a:spcBef>
              <a:spcAft>
                <a:spcPts val="0"/>
              </a:spcAft>
              <a:buNone/>
              <a:defRPr b="1" sz="3200"/>
            </a:lvl7pPr>
            <a:lvl8pPr lvl="7" rtl="0" algn="ctr">
              <a:spcBef>
                <a:spcPts val="2100"/>
              </a:spcBef>
              <a:spcAft>
                <a:spcPts val="0"/>
              </a:spcAft>
              <a:buNone/>
              <a:defRPr b="1" sz="3200"/>
            </a:lvl8pPr>
            <a:lvl9pPr lvl="8" rtl="0" algn="ctr">
              <a:spcBef>
                <a:spcPts val="2100"/>
              </a:spcBef>
              <a:spcAft>
                <a:spcPts val="2100"/>
              </a:spcAft>
              <a:buNone/>
              <a:defRPr b="1" sz="3200"/>
            </a:lvl9pPr>
          </a:lstStyle>
          <a:p/>
        </p:txBody>
      </p:sp>
      <p:sp>
        <p:nvSpPr>
          <p:cNvPr id="200" name="Google Shape;200;p13"/>
          <p:cNvSpPr txBox="1"/>
          <p:nvPr>
            <p:ph idx="7" type="body"/>
          </p:nvPr>
        </p:nvSpPr>
        <p:spPr>
          <a:xfrm>
            <a:off x="7364428" y="3107809"/>
            <a:ext cx="2179500" cy="3216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9250" lvl="0" marL="45720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81000" lvl="1" marL="914400" rtl="0">
              <a:spcBef>
                <a:spcPts val="210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rtl="0">
              <a:spcBef>
                <a:spcPts val="2100"/>
              </a:spcBef>
              <a:spcAft>
                <a:spcPts val="0"/>
              </a:spcAft>
              <a:buSzPts val="2400"/>
              <a:buChar char="■"/>
              <a:defRPr/>
            </a:lvl3pPr>
            <a:lvl4pPr indent="-381000" lvl="3" marL="1828800" rtl="0">
              <a:spcBef>
                <a:spcPts val="2100"/>
              </a:spcBef>
              <a:spcAft>
                <a:spcPts val="0"/>
              </a:spcAft>
              <a:buSzPts val="2400"/>
              <a:buChar char="●"/>
              <a:defRPr/>
            </a:lvl4pPr>
            <a:lvl5pPr indent="-381000" lvl="4" marL="2286000" rtl="0">
              <a:spcBef>
                <a:spcPts val="2100"/>
              </a:spcBef>
              <a:spcAft>
                <a:spcPts val="0"/>
              </a:spcAft>
              <a:buSzPts val="2400"/>
              <a:buChar char="○"/>
              <a:defRPr/>
            </a:lvl5pPr>
            <a:lvl6pPr indent="-381000" lvl="5" marL="2743200" rtl="0">
              <a:spcBef>
                <a:spcPts val="2100"/>
              </a:spcBef>
              <a:spcAft>
                <a:spcPts val="0"/>
              </a:spcAft>
              <a:buSzPts val="2400"/>
              <a:buChar char="■"/>
              <a:defRPr/>
            </a:lvl6pPr>
            <a:lvl7pPr indent="-381000" lvl="6" marL="3200400" rtl="0">
              <a:spcBef>
                <a:spcPts val="2100"/>
              </a:spcBef>
              <a:spcAft>
                <a:spcPts val="0"/>
              </a:spcAft>
              <a:buSzPts val="2400"/>
              <a:buChar char="●"/>
              <a:defRPr/>
            </a:lvl7pPr>
            <a:lvl8pPr indent="-381000" lvl="7" marL="3657600" rtl="0">
              <a:spcBef>
                <a:spcPts val="2100"/>
              </a:spcBef>
              <a:spcAft>
                <a:spcPts val="0"/>
              </a:spcAft>
              <a:buSzPts val="2400"/>
              <a:buChar char="○"/>
              <a:defRPr/>
            </a:lvl8pPr>
            <a:lvl9pPr indent="-381000" lvl="8" marL="4114800" rtl="0">
              <a:spcBef>
                <a:spcPts val="2100"/>
              </a:spcBef>
              <a:spcAft>
                <a:spcPts val="2100"/>
              </a:spcAft>
              <a:buSzPts val="2400"/>
              <a:buChar char="■"/>
              <a:defRPr/>
            </a:lvl9pPr>
          </a:lstStyle>
          <a:p/>
        </p:txBody>
      </p:sp>
      <p:sp>
        <p:nvSpPr>
          <p:cNvPr id="201" name="Google Shape;201;p13"/>
          <p:cNvSpPr txBox="1"/>
          <p:nvPr>
            <p:ph idx="8" type="subTitle"/>
          </p:nvPr>
        </p:nvSpPr>
        <p:spPr>
          <a:xfrm>
            <a:off x="7364428" y="2385333"/>
            <a:ext cx="2179500" cy="622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3200"/>
            </a:lvl1pPr>
            <a:lvl2pPr lvl="1" rtl="0" algn="ctr">
              <a:spcBef>
                <a:spcPts val="2100"/>
              </a:spcBef>
              <a:spcAft>
                <a:spcPts val="0"/>
              </a:spcAft>
              <a:buNone/>
              <a:defRPr b="1" sz="3200"/>
            </a:lvl2pPr>
            <a:lvl3pPr lvl="2" rtl="0" algn="ctr">
              <a:spcBef>
                <a:spcPts val="2100"/>
              </a:spcBef>
              <a:spcAft>
                <a:spcPts val="0"/>
              </a:spcAft>
              <a:buNone/>
              <a:defRPr b="1" sz="3200"/>
            </a:lvl3pPr>
            <a:lvl4pPr lvl="3" rtl="0" algn="ctr">
              <a:spcBef>
                <a:spcPts val="2100"/>
              </a:spcBef>
              <a:spcAft>
                <a:spcPts val="0"/>
              </a:spcAft>
              <a:buNone/>
              <a:defRPr b="1" sz="3200"/>
            </a:lvl4pPr>
            <a:lvl5pPr lvl="4" rtl="0" algn="ctr">
              <a:spcBef>
                <a:spcPts val="2100"/>
              </a:spcBef>
              <a:spcAft>
                <a:spcPts val="0"/>
              </a:spcAft>
              <a:buNone/>
              <a:defRPr b="1" sz="3200"/>
            </a:lvl5pPr>
            <a:lvl6pPr lvl="5" rtl="0" algn="ctr">
              <a:spcBef>
                <a:spcPts val="2100"/>
              </a:spcBef>
              <a:spcAft>
                <a:spcPts val="0"/>
              </a:spcAft>
              <a:buNone/>
              <a:defRPr b="1" sz="3200"/>
            </a:lvl6pPr>
            <a:lvl7pPr lvl="6" rtl="0" algn="ctr">
              <a:spcBef>
                <a:spcPts val="2100"/>
              </a:spcBef>
              <a:spcAft>
                <a:spcPts val="0"/>
              </a:spcAft>
              <a:buNone/>
              <a:defRPr b="1" sz="3200"/>
            </a:lvl7pPr>
            <a:lvl8pPr lvl="7" rtl="0" algn="ctr">
              <a:spcBef>
                <a:spcPts val="2100"/>
              </a:spcBef>
              <a:spcAft>
                <a:spcPts val="0"/>
              </a:spcAft>
              <a:buNone/>
              <a:defRPr b="1" sz="3200"/>
            </a:lvl8pPr>
            <a:lvl9pPr lvl="8" rtl="0" algn="ctr">
              <a:spcBef>
                <a:spcPts val="2100"/>
              </a:spcBef>
              <a:spcAft>
                <a:spcPts val="2100"/>
              </a:spcAft>
              <a:buNone/>
              <a:defRPr b="1" sz="3200"/>
            </a:lvl9pPr>
          </a:lstStyle>
          <a:p/>
        </p:txBody>
      </p:sp>
      <p:sp>
        <p:nvSpPr>
          <p:cNvPr id="202" name="Google Shape;202;p13"/>
          <p:cNvSpPr txBox="1"/>
          <p:nvPr>
            <p:ph idx="9" type="body"/>
          </p:nvPr>
        </p:nvSpPr>
        <p:spPr>
          <a:xfrm>
            <a:off x="9682991" y="3107809"/>
            <a:ext cx="2179500" cy="3216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9250" lvl="0" marL="45720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81000" lvl="1" marL="914400" rtl="0">
              <a:spcBef>
                <a:spcPts val="210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rtl="0">
              <a:spcBef>
                <a:spcPts val="2100"/>
              </a:spcBef>
              <a:spcAft>
                <a:spcPts val="0"/>
              </a:spcAft>
              <a:buSzPts val="2400"/>
              <a:buChar char="■"/>
              <a:defRPr/>
            </a:lvl3pPr>
            <a:lvl4pPr indent="-381000" lvl="3" marL="1828800" rtl="0">
              <a:spcBef>
                <a:spcPts val="2100"/>
              </a:spcBef>
              <a:spcAft>
                <a:spcPts val="0"/>
              </a:spcAft>
              <a:buSzPts val="2400"/>
              <a:buChar char="●"/>
              <a:defRPr/>
            </a:lvl4pPr>
            <a:lvl5pPr indent="-381000" lvl="4" marL="2286000" rtl="0">
              <a:spcBef>
                <a:spcPts val="2100"/>
              </a:spcBef>
              <a:spcAft>
                <a:spcPts val="0"/>
              </a:spcAft>
              <a:buSzPts val="2400"/>
              <a:buChar char="○"/>
              <a:defRPr/>
            </a:lvl5pPr>
            <a:lvl6pPr indent="-381000" lvl="5" marL="2743200" rtl="0">
              <a:spcBef>
                <a:spcPts val="2100"/>
              </a:spcBef>
              <a:spcAft>
                <a:spcPts val="0"/>
              </a:spcAft>
              <a:buSzPts val="2400"/>
              <a:buChar char="■"/>
              <a:defRPr/>
            </a:lvl6pPr>
            <a:lvl7pPr indent="-381000" lvl="6" marL="3200400" rtl="0">
              <a:spcBef>
                <a:spcPts val="2100"/>
              </a:spcBef>
              <a:spcAft>
                <a:spcPts val="0"/>
              </a:spcAft>
              <a:buSzPts val="2400"/>
              <a:buChar char="●"/>
              <a:defRPr/>
            </a:lvl7pPr>
            <a:lvl8pPr indent="-381000" lvl="7" marL="3657600" rtl="0">
              <a:spcBef>
                <a:spcPts val="2100"/>
              </a:spcBef>
              <a:spcAft>
                <a:spcPts val="0"/>
              </a:spcAft>
              <a:buSzPts val="2400"/>
              <a:buChar char="○"/>
              <a:defRPr/>
            </a:lvl8pPr>
            <a:lvl9pPr indent="-381000" lvl="8" marL="4114800" rtl="0">
              <a:spcBef>
                <a:spcPts val="2100"/>
              </a:spcBef>
              <a:spcAft>
                <a:spcPts val="2100"/>
              </a:spcAft>
              <a:buSzPts val="2400"/>
              <a:buChar char="■"/>
              <a:defRPr/>
            </a:lvl9pPr>
          </a:lstStyle>
          <a:p/>
        </p:txBody>
      </p:sp>
      <p:sp>
        <p:nvSpPr>
          <p:cNvPr id="203" name="Google Shape;203;p13"/>
          <p:cNvSpPr txBox="1"/>
          <p:nvPr>
            <p:ph idx="13" type="subTitle"/>
          </p:nvPr>
        </p:nvSpPr>
        <p:spPr>
          <a:xfrm>
            <a:off x="9682991" y="2385333"/>
            <a:ext cx="2179500" cy="622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3200"/>
            </a:lvl1pPr>
            <a:lvl2pPr lvl="1" rtl="0" algn="ctr">
              <a:spcBef>
                <a:spcPts val="2100"/>
              </a:spcBef>
              <a:spcAft>
                <a:spcPts val="0"/>
              </a:spcAft>
              <a:buNone/>
              <a:defRPr b="1" sz="3200"/>
            </a:lvl2pPr>
            <a:lvl3pPr lvl="2" rtl="0" algn="ctr">
              <a:spcBef>
                <a:spcPts val="2100"/>
              </a:spcBef>
              <a:spcAft>
                <a:spcPts val="0"/>
              </a:spcAft>
              <a:buNone/>
              <a:defRPr b="1" sz="3200"/>
            </a:lvl3pPr>
            <a:lvl4pPr lvl="3" rtl="0" algn="ctr">
              <a:spcBef>
                <a:spcPts val="2100"/>
              </a:spcBef>
              <a:spcAft>
                <a:spcPts val="0"/>
              </a:spcAft>
              <a:buNone/>
              <a:defRPr b="1" sz="3200"/>
            </a:lvl4pPr>
            <a:lvl5pPr lvl="4" rtl="0" algn="ctr">
              <a:spcBef>
                <a:spcPts val="2100"/>
              </a:spcBef>
              <a:spcAft>
                <a:spcPts val="0"/>
              </a:spcAft>
              <a:buNone/>
              <a:defRPr b="1" sz="3200"/>
            </a:lvl5pPr>
            <a:lvl6pPr lvl="5" rtl="0" algn="ctr">
              <a:spcBef>
                <a:spcPts val="2100"/>
              </a:spcBef>
              <a:spcAft>
                <a:spcPts val="0"/>
              </a:spcAft>
              <a:buNone/>
              <a:defRPr b="1" sz="3200"/>
            </a:lvl6pPr>
            <a:lvl7pPr lvl="6" rtl="0" algn="ctr">
              <a:spcBef>
                <a:spcPts val="2100"/>
              </a:spcBef>
              <a:spcAft>
                <a:spcPts val="0"/>
              </a:spcAft>
              <a:buNone/>
              <a:defRPr b="1" sz="3200"/>
            </a:lvl7pPr>
            <a:lvl8pPr lvl="7" rtl="0" algn="ctr">
              <a:spcBef>
                <a:spcPts val="2100"/>
              </a:spcBef>
              <a:spcAft>
                <a:spcPts val="0"/>
              </a:spcAft>
              <a:buNone/>
              <a:defRPr b="1" sz="3200"/>
            </a:lvl8pPr>
            <a:lvl9pPr lvl="8" rtl="0" algn="ctr">
              <a:spcBef>
                <a:spcPts val="2100"/>
              </a:spcBef>
              <a:spcAft>
                <a:spcPts val="2100"/>
              </a:spcAft>
              <a:buNone/>
              <a:defRPr b="1" sz="3200"/>
            </a:lvl9pPr>
          </a:lstStyle>
          <a:p/>
        </p:txBody>
      </p:sp>
      <p:sp>
        <p:nvSpPr>
          <p:cNvPr id="204" name="Google Shape;204;p13"/>
          <p:cNvSpPr/>
          <p:nvPr/>
        </p:nvSpPr>
        <p:spPr>
          <a:xfrm rot="-7967696">
            <a:off x="742723" y="2133689"/>
            <a:ext cx="567874" cy="567874"/>
          </a:xfrm>
          <a:prstGeom prst="rect">
            <a:avLst/>
          </a:prstGeom>
          <a:solidFill>
            <a:srgbClr val="C3AC5D">
              <a:alpha val="3882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13"/>
          <p:cNvSpPr/>
          <p:nvPr/>
        </p:nvSpPr>
        <p:spPr>
          <a:xfrm rot="-7966130">
            <a:off x="863191" y="1890885"/>
            <a:ext cx="326931" cy="326931"/>
          </a:xfrm>
          <a:prstGeom prst="rect">
            <a:avLst/>
          </a:prstGeom>
          <a:solidFill>
            <a:srgbClr val="C3AC5D">
              <a:alpha val="3882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p13"/>
          <p:cNvSpPr/>
          <p:nvPr/>
        </p:nvSpPr>
        <p:spPr>
          <a:xfrm rot="-7967638">
            <a:off x="1209111" y="1929645"/>
            <a:ext cx="953392" cy="98650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Google Shape;207;p13"/>
          <p:cNvSpPr/>
          <p:nvPr/>
        </p:nvSpPr>
        <p:spPr>
          <a:xfrm rot="-7967696">
            <a:off x="3061286" y="2133689"/>
            <a:ext cx="567874" cy="567874"/>
          </a:xfrm>
          <a:prstGeom prst="rect">
            <a:avLst/>
          </a:prstGeom>
          <a:solidFill>
            <a:srgbClr val="C3AC5D">
              <a:alpha val="3882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" name="Google Shape;208;p13"/>
          <p:cNvSpPr/>
          <p:nvPr/>
        </p:nvSpPr>
        <p:spPr>
          <a:xfrm rot="-7966130">
            <a:off x="3181753" y="1890885"/>
            <a:ext cx="326931" cy="326931"/>
          </a:xfrm>
          <a:prstGeom prst="rect">
            <a:avLst/>
          </a:prstGeom>
          <a:solidFill>
            <a:srgbClr val="C3AC5D">
              <a:alpha val="3882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13"/>
          <p:cNvSpPr/>
          <p:nvPr/>
        </p:nvSpPr>
        <p:spPr>
          <a:xfrm rot="-7967638">
            <a:off x="3527674" y="1929645"/>
            <a:ext cx="953392" cy="98650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" name="Google Shape;210;p13"/>
          <p:cNvSpPr/>
          <p:nvPr/>
        </p:nvSpPr>
        <p:spPr>
          <a:xfrm rot="-7967696">
            <a:off x="5271523" y="2128414"/>
            <a:ext cx="567874" cy="567874"/>
          </a:xfrm>
          <a:prstGeom prst="rect">
            <a:avLst/>
          </a:prstGeom>
          <a:solidFill>
            <a:srgbClr val="C3AC5D">
              <a:alpha val="3882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Google Shape;211;p13"/>
          <p:cNvSpPr/>
          <p:nvPr/>
        </p:nvSpPr>
        <p:spPr>
          <a:xfrm rot="-7966130">
            <a:off x="5391991" y="1885610"/>
            <a:ext cx="326931" cy="326931"/>
          </a:xfrm>
          <a:prstGeom prst="rect">
            <a:avLst/>
          </a:prstGeom>
          <a:solidFill>
            <a:srgbClr val="C3AC5D">
              <a:alpha val="3882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Google Shape;212;p13"/>
          <p:cNvSpPr/>
          <p:nvPr/>
        </p:nvSpPr>
        <p:spPr>
          <a:xfrm rot="-7967638">
            <a:off x="5737911" y="1924370"/>
            <a:ext cx="953392" cy="98650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p13"/>
          <p:cNvSpPr/>
          <p:nvPr/>
        </p:nvSpPr>
        <p:spPr>
          <a:xfrm rot="-7967696">
            <a:off x="7535923" y="2123139"/>
            <a:ext cx="567874" cy="567874"/>
          </a:xfrm>
          <a:prstGeom prst="rect">
            <a:avLst/>
          </a:prstGeom>
          <a:solidFill>
            <a:srgbClr val="C3AC5D">
              <a:alpha val="3882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" name="Google Shape;214;p13"/>
          <p:cNvSpPr/>
          <p:nvPr/>
        </p:nvSpPr>
        <p:spPr>
          <a:xfrm rot="-7966130">
            <a:off x="7656391" y="1880335"/>
            <a:ext cx="326931" cy="326931"/>
          </a:xfrm>
          <a:prstGeom prst="rect">
            <a:avLst/>
          </a:prstGeom>
          <a:solidFill>
            <a:srgbClr val="C3AC5D">
              <a:alpha val="3882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" name="Google Shape;215;p13"/>
          <p:cNvSpPr/>
          <p:nvPr/>
        </p:nvSpPr>
        <p:spPr>
          <a:xfrm rot="-7967638">
            <a:off x="8002311" y="1919095"/>
            <a:ext cx="953392" cy="98650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13"/>
          <p:cNvSpPr/>
          <p:nvPr/>
        </p:nvSpPr>
        <p:spPr>
          <a:xfrm rot="-7967696">
            <a:off x="9800298" y="2117864"/>
            <a:ext cx="567874" cy="567874"/>
          </a:xfrm>
          <a:prstGeom prst="rect">
            <a:avLst/>
          </a:prstGeom>
          <a:solidFill>
            <a:srgbClr val="C3AC5D">
              <a:alpha val="3882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" name="Google Shape;217;p13"/>
          <p:cNvSpPr/>
          <p:nvPr/>
        </p:nvSpPr>
        <p:spPr>
          <a:xfrm rot="-7966130">
            <a:off x="9920766" y="1875060"/>
            <a:ext cx="326931" cy="326931"/>
          </a:xfrm>
          <a:prstGeom prst="rect">
            <a:avLst/>
          </a:prstGeom>
          <a:solidFill>
            <a:srgbClr val="C3AC5D">
              <a:alpha val="3882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13"/>
          <p:cNvSpPr/>
          <p:nvPr/>
        </p:nvSpPr>
        <p:spPr>
          <a:xfrm rot="-7967638">
            <a:off x="10266686" y="1913820"/>
            <a:ext cx="953392" cy="98650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itle">
  <p:cSld name="BLANK_3"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4"/>
          <p:cNvSpPr txBox="1"/>
          <p:nvPr>
            <p:ph idx="12" type="sldNum"/>
          </p:nvPr>
        </p:nvSpPr>
        <p:spPr>
          <a:xfrm>
            <a:off x="11296726" y="6234660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grpSp>
        <p:nvGrpSpPr>
          <p:cNvPr id="221" name="Google Shape;221;p14"/>
          <p:cNvGrpSpPr/>
          <p:nvPr/>
        </p:nvGrpSpPr>
        <p:grpSpPr>
          <a:xfrm flipH="1">
            <a:off x="602070" y="4148808"/>
            <a:ext cx="2162526" cy="2717843"/>
            <a:chOff x="7725503" y="2441504"/>
            <a:chExt cx="3499799" cy="4398516"/>
          </a:xfrm>
        </p:grpSpPr>
        <p:sp>
          <p:nvSpPr>
            <p:cNvPr id="222" name="Google Shape;222;p14"/>
            <p:cNvSpPr/>
            <p:nvPr/>
          </p:nvSpPr>
          <p:spPr>
            <a:xfrm rot="-2568191">
              <a:off x="10040067" y="4386650"/>
              <a:ext cx="807968" cy="807968"/>
            </a:xfrm>
            <a:prstGeom prst="rect">
              <a:avLst/>
            </a:prstGeom>
            <a:solidFill>
              <a:srgbClr val="C3AC5D">
                <a:alpha val="3882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" name="Google Shape;223;p14"/>
            <p:cNvSpPr/>
            <p:nvPr/>
          </p:nvSpPr>
          <p:spPr>
            <a:xfrm rot="-2568954">
              <a:off x="10829049" y="4572579"/>
              <a:ext cx="328407" cy="328407"/>
            </a:xfrm>
            <a:prstGeom prst="rect">
              <a:avLst/>
            </a:prstGeom>
            <a:solidFill>
              <a:srgbClr val="C3AC5D">
                <a:alpha val="3882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" name="Google Shape;224;p14"/>
            <p:cNvSpPr/>
            <p:nvPr/>
          </p:nvSpPr>
          <p:spPr>
            <a:xfrm rot="-2568191">
              <a:off x="9682274" y="2608419"/>
              <a:ext cx="807968" cy="807968"/>
            </a:xfrm>
            <a:prstGeom prst="rect">
              <a:avLst/>
            </a:prstGeom>
            <a:solidFill>
              <a:srgbClr val="C3AC5D">
                <a:alpha val="3882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" name="Google Shape;225;p14"/>
            <p:cNvSpPr/>
            <p:nvPr/>
          </p:nvSpPr>
          <p:spPr>
            <a:xfrm rot="-2568191">
              <a:off x="7924347" y="4121435"/>
              <a:ext cx="807968" cy="807968"/>
            </a:xfrm>
            <a:prstGeom prst="rect">
              <a:avLst/>
            </a:prstGeom>
            <a:solidFill>
              <a:srgbClr val="C3AC5D">
                <a:alpha val="3882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" name="Google Shape;226;p14"/>
            <p:cNvSpPr/>
            <p:nvPr/>
          </p:nvSpPr>
          <p:spPr>
            <a:xfrm rot="-2568191">
              <a:off x="8206362" y="5865135"/>
              <a:ext cx="807968" cy="807968"/>
            </a:xfrm>
            <a:prstGeom prst="rect">
              <a:avLst/>
            </a:prstGeom>
            <a:solidFill>
              <a:srgbClr val="C3AC5D">
                <a:alpha val="3882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" name="Google Shape;227;p14"/>
            <p:cNvSpPr/>
            <p:nvPr/>
          </p:nvSpPr>
          <p:spPr>
            <a:xfrm rot="-2567789">
              <a:off x="7831502" y="5965053"/>
              <a:ext cx="513103" cy="513103"/>
            </a:xfrm>
            <a:prstGeom prst="rect">
              <a:avLst/>
            </a:prstGeom>
            <a:solidFill>
              <a:srgbClr val="C3AC5D">
                <a:alpha val="3882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8" name="Google Shape;228;p14"/>
          <p:cNvGrpSpPr/>
          <p:nvPr/>
        </p:nvGrpSpPr>
        <p:grpSpPr>
          <a:xfrm flipH="1" rot="10800000">
            <a:off x="9435211" y="-8645"/>
            <a:ext cx="2162526" cy="2717843"/>
            <a:chOff x="7725503" y="2441504"/>
            <a:chExt cx="3499799" cy="4398516"/>
          </a:xfrm>
        </p:grpSpPr>
        <p:sp>
          <p:nvSpPr>
            <p:cNvPr id="229" name="Google Shape;229;p14"/>
            <p:cNvSpPr/>
            <p:nvPr/>
          </p:nvSpPr>
          <p:spPr>
            <a:xfrm rot="-2568191">
              <a:off x="10040067" y="4386650"/>
              <a:ext cx="807968" cy="807968"/>
            </a:xfrm>
            <a:prstGeom prst="rect">
              <a:avLst/>
            </a:prstGeom>
            <a:solidFill>
              <a:srgbClr val="C3AC5D">
                <a:alpha val="3882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" name="Google Shape;230;p14"/>
            <p:cNvSpPr/>
            <p:nvPr/>
          </p:nvSpPr>
          <p:spPr>
            <a:xfrm rot="-2568954">
              <a:off x="10829049" y="4572579"/>
              <a:ext cx="328407" cy="328407"/>
            </a:xfrm>
            <a:prstGeom prst="rect">
              <a:avLst/>
            </a:prstGeom>
            <a:solidFill>
              <a:srgbClr val="C3AC5D">
                <a:alpha val="3882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" name="Google Shape;231;p14"/>
            <p:cNvSpPr/>
            <p:nvPr/>
          </p:nvSpPr>
          <p:spPr>
            <a:xfrm rot="-2568191">
              <a:off x="9682274" y="2608419"/>
              <a:ext cx="807968" cy="807968"/>
            </a:xfrm>
            <a:prstGeom prst="rect">
              <a:avLst/>
            </a:prstGeom>
            <a:solidFill>
              <a:srgbClr val="C3AC5D">
                <a:alpha val="3882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" name="Google Shape;232;p14"/>
            <p:cNvSpPr/>
            <p:nvPr/>
          </p:nvSpPr>
          <p:spPr>
            <a:xfrm rot="-2568191">
              <a:off x="7924347" y="4121435"/>
              <a:ext cx="807968" cy="807968"/>
            </a:xfrm>
            <a:prstGeom prst="rect">
              <a:avLst/>
            </a:prstGeom>
            <a:solidFill>
              <a:srgbClr val="C3AC5D">
                <a:alpha val="3882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" name="Google Shape;233;p14"/>
            <p:cNvSpPr/>
            <p:nvPr/>
          </p:nvSpPr>
          <p:spPr>
            <a:xfrm rot="-2568191">
              <a:off x="8206362" y="5865135"/>
              <a:ext cx="807968" cy="807968"/>
            </a:xfrm>
            <a:prstGeom prst="rect">
              <a:avLst/>
            </a:prstGeom>
            <a:solidFill>
              <a:srgbClr val="C3AC5D">
                <a:alpha val="3882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" name="Google Shape;234;p14"/>
            <p:cNvSpPr/>
            <p:nvPr/>
          </p:nvSpPr>
          <p:spPr>
            <a:xfrm rot="-2567789">
              <a:off x="7831502" y="5965053"/>
              <a:ext cx="513103" cy="513103"/>
            </a:xfrm>
            <a:prstGeom prst="rect">
              <a:avLst/>
            </a:prstGeom>
            <a:solidFill>
              <a:srgbClr val="C3AC5D">
                <a:alpha val="3882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5" name="Google Shape;235;p14"/>
          <p:cNvGrpSpPr/>
          <p:nvPr/>
        </p:nvGrpSpPr>
        <p:grpSpPr>
          <a:xfrm>
            <a:off x="-297130" y="-405530"/>
            <a:ext cx="12794066" cy="7669066"/>
            <a:chOff x="-297130" y="-405530"/>
            <a:chExt cx="12794066" cy="7669066"/>
          </a:xfrm>
        </p:grpSpPr>
        <p:grpSp>
          <p:nvGrpSpPr>
            <p:cNvPr id="236" name="Google Shape;236;p14"/>
            <p:cNvGrpSpPr/>
            <p:nvPr/>
          </p:nvGrpSpPr>
          <p:grpSpPr>
            <a:xfrm flipH="1">
              <a:off x="-297130" y="3722641"/>
              <a:ext cx="4279858" cy="3540896"/>
              <a:chOff x="5754098" y="1751801"/>
              <a:chExt cx="6926457" cy="5730532"/>
            </a:xfrm>
          </p:grpSpPr>
          <p:sp>
            <p:nvSpPr>
              <p:cNvPr id="237" name="Google Shape;237;p14"/>
              <p:cNvSpPr/>
              <p:nvPr/>
            </p:nvSpPr>
            <p:spPr>
              <a:xfrm rot="-2626867">
                <a:off x="10433533" y="2457462"/>
                <a:ext cx="2324779" cy="709347"/>
              </a:xfrm>
              <a:custGeom>
                <a:rect b="b" l="l" r="r" t="t"/>
                <a:pathLst>
                  <a:path extrusionOk="0" h="948408" w="3108265">
                    <a:moveTo>
                      <a:pt x="0" y="3324"/>
                    </a:moveTo>
                    <a:lnTo>
                      <a:pt x="3108265" y="0"/>
                    </a:lnTo>
                    <a:lnTo>
                      <a:pt x="2242871" y="948408"/>
                    </a:lnTo>
                    <a:lnTo>
                      <a:pt x="0" y="941947"/>
                    </a:lnTo>
                    <a:lnTo>
                      <a:pt x="0" y="332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8" name="Google Shape;238;p14"/>
              <p:cNvSpPr/>
              <p:nvPr/>
            </p:nvSpPr>
            <p:spPr>
              <a:xfrm flipH="1">
                <a:off x="10430852" y="5220631"/>
                <a:ext cx="1766177" cy="1651398"/>
              </a:xfrm>
              <a:custGeom>
                <a:rect b="b" l="l" r="r" t="t"/>
                <a:pathLst>
                  <a:path extrusionOk="0" h="2540612" w="2717196">
                    <a:moveTo>
                      <a:pt x="0" y="2540612"/>
                    </a:moveTo>
                    <a:lnTo>
                      <a:pt x="0" y="0"/>
                    </a:lnTo>
                    <a:lnTo>
                      <a:pt x="2717196" y="2540612"/>
                    </a:lnTo>
                    <a:lnTo>
                      <a:pt x="0" y="2540612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9" name="Google Shape;239;p14"/>
              <p:cNvSpPr/>
              <p:nvPr/>
            </p:nvSpPr>
            <p:spPr>
              <a:xfrm rot="-2578278">
                <a:off x="6546226" y="4853408"/>
                <a:ext cx="904466" cy="2680228"/>
              </a:xfrm>
              <a:custGeom>
                <a:rect b="b" l="l" r="r" t="t"/>
                <a:pathLst>
                  <a:path extrusionOk="0" h="4128653" w="1393249">
                    <a:moveTo>
                      <a:pt x="0" y="0"/>
                    </a:moveTo>
                    <a:lnTo>
                      <a:pt x="1393131" y="0"/>
                    </a:lnTo>
                    <a:cubicBezTo>
                      <a:pt x="1394415" y="1372321"/>
                      <a:pt x="1384850" y="2756332"/>
                      <a:pt x="1386134" y="4128653"/>
                    </a:cubicBezTo>
                    <a:lnTo>
                      <a:pt x="20846" y="285613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0" name="Google Shape;240;p14"/>
            <p:cNvGrpSpPr/>
            <p:nvPr/>
          </p:nvGrpSpPr>
          <p:grpSpPr>
            <a:xfrm flipH="1" rot="10800000">
              <a:off x="8217079" y="-405530"/>
              <a:ext cx="4279858" cy="3540896"/>
              <a:chOff x="5754098" y="1751801"/>
              <a:chExt cx="6926457" cy="5730532"/>
            </a:xfrm>
          </p:grpSpPr>
          <p:sp>
            <p:nvSpPr>
              <p:cNvPr id="241" name="Google Shape;241;p14"/>
              <p:cNvSpPr/>
              <p:nvPr/>
            </p:nvSpPr>
            <p:spPr>
              <a:xfrm rot="-2626867">
                <a:off x="10433533" y="2457462"/>
                <a:ext cx="2324779" cy="709347"/>
              </a:xfrm>
              <a:custGeom>
                <a:rect b="b" l="l" r="r" t="t"/>
                <a:pathLst>
                  <a:path extrusionOk="0" h="948408" w="3108265">
                    <a:moveTo>
                      <a:pt x="0" y="3324"/>
                    </a:moveTo>
                    <a:lnTo>
                      <a:pt x="3108265" y="0"/>
                    </a:lnTo>
                    <a:lnTo>
                      <a:pt x="2242871" y="948408"/>
                    </a:lnTo>
                    <a:lnTo>
                      <a:pt x="0" y="941947"/>
                    </a:lnTo>
                    <a:lnTo>
                      <a:pt x="0" y="332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" name="Google Shape;242;p14"/>
              <p:cNvSpPr/>
              <p:nvPr/>
            </p:nvSpPr>
            <p:spPr>
              <a:xfrm flipH="1">
                <a:off x="10430852" y="5220631"/>
                <a:ext cx="1766177" cy="1651398"/>
              </a:xfrm>
              <a:custGeom>
                <a:rect b="b" l="l" r="r" t="t"/>
                <a:pathLst>
                  <a:path extrusionOk="0" h="2540612" w="2717196">
                    <a:moveTo>
                      <a:pt x="0" y="2540612"/>
                    </a:moveTo>
                    <a:lnTo>
                      <a:pt x="0" y="0"/>
                    </a:lnTo>
                    <a:lnTo>
                      <a:pt x="2717196" y="2540612"/>
                    </a:lnTo>
                    <a:lnTo>
                      <a:pt x="0" y="2540612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" name="Google Shape;243;p14"/>
              <p:cNvSpPr/>
              <p:nvPr/>
            </p:nvSpPr>
            <p:spPr>
              <a:xfrm rot="-2578278">
                <a:off x="6546226" y="4853408"/>
                <a:ext cx="904466" cy="2680228"/>
              </a:xfrm>
              <a:custGeom>
                <a:rect b="b" l="l" r="r" t="t"/>
                <a:pathLst>
                  <a:path extrusionOk="0" h="4128653" w="1393249">
                    <a:moveTo>
                      <a:pt x="0" y="0"/>
                    </a:moveTo>
                    <a:lnTo>
                      <a:pt x="1393131" y="0"/>
                    </a:lnTo>
                    <a:cubicBezTo>
                      <a:pt x="1394415" y="1372321"/>
                      <a:pt x="1384850" y="2756332"/>
                      <a:pt x="1386134" y="4128653"/>
                    </a:cubicBezTo>
                    <a:lnTo>
                      <a:pt x="20846" y="285613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44" name="Google Shape;244;p14"/>
          <p:cNvGrpSpPr/>
          <p:nvPr/>
        </p:nvGrpSpPr>
        <p:grpSpPr>
          <a:xfrm>
            <a:off x="487599" y="-821159"/>
            <a:ext cx="11224610" cy="8500325"/>
            <a:chOff x="487599" y="-821159"/>
            <a:chExt cx="11224610" cy="8500325"/>
          </a:xfrm>
        </p:grpSpPr>
        <p:grpSp>
          <p:nvGrpSpPr>
            <p:cNvPr id="245" name="Google Shape;245;p14"/>
            <p:cNvGrpSpPr/>
            <p:nvPr/>
          </p:nvGrpSpPr>
          <p:grpSpPr>
            <a:xfrm flipH="1">
              <a:off x="487599" y="5577116"/>
              <a:ext cx="4398863" cy="2102049"/>
              <a:chOff x="4291509" y="4753058"/>
              <a:chExt cx="7119053" cy="3401925"/>
            </a:xfrm>
          </p:grpSpPr>
          <p:sp>
            <p:nvSpPr>
              <p:cNvPr id="246" name="Google Shape;246;p14"/>
              <p:cNvSpPr/>
              <p:nvPr/>
            </p:nvSpPr>
            <p:spPr>
              <a:xfrm rot="-2567679">
                <a:off x="9758261" y="5026894"/>
                <a:ext cx="1356104" cy="1403228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7" name="Google Shape;247;p14"/>
              <p:cNvSpPr/>
              <p:nvPr/>
            </p:nvSpPr>
            <p:spPr>
              <a:xfrm rot="-2568566">
                <a:off x="4645589" y="5975022"/>
                <a:ext cx="1878673" cy="1778505"/>
              </a:xfrm>
              <a:custGeom>
                <a:rect b="b" l="l" r="r" t="t"/>
                <a:pathLst>
                  <a:path extrusionOk="0" h="2746828" w="2901533">
                    <a:moveTo>
                      <a:pt x="0" y="42620"/>
                    </a:moveTo>
                    <a:lnTo>
                      <a:pt x="2891852" y="0"/>
                    </a:lnTo>
                    <a:lnTo>
                      <a:pt x="2901533" y="2746828"/>
                    </a:lnTo>
                    <a:lnTo>
                      <a:pt x="1359127" y="1292983"/>
                    </a:lnTo>
                    <a:lnTo>
                      <a:pt x="0" y="4262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8" name="Google Shape;248;p14"/>
            <p:cNvGrpSpPr/>
            <p:nvPr/>
          </p:nvGrpSpPr>
          <p:grpSpPr>
            <a:xfrm flipH="1" rot="10800000">
              <a:off x="7313345" y="-821159"/>
              <a:ext cx="4398863" cy="2102049"/>
              <a:chOff x="4291509" y="4753058"/>
              <a:chExt cx="7119053" cy="3401925"/>
            </a:xfrm>
          </p:grpSpPr>
          <p:sp>
            <p:nvSpPr>
              <p:cNvPr id="249" name="Google Shape;249;p14"/>
              <p:cNvSpPr/>
              <p:nvPr/>
            </p:nvSpPr>
            <p:spPr>
              <a:xfrm rot="-2567679">
                <a:off x="9758261" y="5026894"/>
                <a:ext cx="1356104" cy="1403228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0" name="Google Shape;250;p14"/>
              <p:cNvSpPr/>
              <p:nvPr/>
            </p:nvSpPr>
            <p:spPr>
              <a:xfrm rot="-2568566">
                <a:off x="4645589" y="5975022"/>
                <a:ext cx="1878673" cy="1778505"/>
              </a:xfrm>
              <a:custGeom>
                <a:rect b="b" l="l" r="r" t="t"/>
                <a:pathLst>
                  <a:path extrusionOk="0" h="2746828" w="2901533">
                    <a:moveTo>
                      <a:pt x="0" y="42620"/>
                    </a:moveTo>
                    <a:lnTo>
                      <a:pt x="2891852" y="0"/>
                    </a:lnTo>
                    <a:lnTo>
                      <a:pt x="2901533" y="2746828"/>
                    </a:lnTo>
                    <a:lnTo>
                      <a:pt x="1359127" y="1292983"/>
                    </a:lnTo>
                    <a:lnTo>
                      <a:pt x="0" y="4262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51" name="Google Shape;251;p14"/>
          <p:cNvSpPr txBox="1"/>
          <p:nvPr>
            <p:ph type="title"/>
          </p:nvPr>
        </p:nvSpPr>
        <p:spPr>
          <a:xfrm>
            <a:off x="1881500" y="1140538"/>
            <a:ext cx="8567700" cy="47361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96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96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96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96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96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96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96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96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9600"/>
            </a:lvl9pPr>
          </a:lstStyle>
          <a:p/>
        </p:txBody>
      </p:sp>
      <p:sp>
        <p:nvSpPr>
          <p:cNvPr id="252" name="Google Shape;252;p14"/>
          <p:cNvSpPr txBox="1"/>
          <p:nvPr/>
        </p:nvSpPr>
        <p:spPr>
          <a:xfrm rot="5400000">
            <a:off x="-679350" y="6229875"/>
            <a:ext cx="15798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SLIDESMANIA.COM</a:t>
            </a:r>
            <a:endParaRPr>
              <a:solidFill>
                <a:srgbClr val="FFFFFF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ubtitle">
  <p:cSld name="BLANK_2"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15"/>
          <p:cNvSpPr txBox="1"/>
          <p:nvPr>
            <p:ph idx="12" type="sldNum"/>
          </p:nvPr>
        </p:nvSpPr>
        <p:spPr>
          <a:xfrm>
            <a:off x="11296726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55" name="Google Shape;255;p15"/>
          <p:cNvSpPr txBox="1"/>
          <p:nvPr>
            <p:ph type="title"/>
          </p:nvPr>
        </p:nvSpPr>
        <p:spPr>
          <a:xfrm>
            <a:off x="354004" y="1644233"/>
            <a:ext cx="5393700" cy="19764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/>
        </p:txBody>
      </p:sp>
      <p:sp>
        <p:nvSpPr>
          <p:cNvPr id="256" name="Google Shape;256;p15"/>
          <p:cNvSpPr txBox="1"/>
          <p:nvPr>
            <p:ph idx="1" type="subTitle"/>
          </p:nvPr>
        </p:nvSpPr>
        <p:spPr>
          <a:xfrm>
            <a:off x="354004" y="3737433"/>
            <a:ext cx="5393700" cy="1646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grpSp>
        <p:nvGrpSpPr>
          <p:cNvPr id="257" name="Google Shape;257;p15"/>
          <p:cNvGrpSpPr/>
          <p:nvPr/>
        </p:nvGrpSpPr>
        <p:grpSpPr>
          <a:xfrm>
            <a:off x="9474061" y="4094870"/>
            <a:ext cx="2162526" cy="2717843"/>
            <a:chOff x="7725503" y="2441504"/>
            <a:chExt cx="3499799" cy="4398516"/>
          </a:xfrm>
        </p:grpSpPr>
        <p:sp>
          <p:nvSpPr>
            <p:cNvPr id="258" name="Google Shape;258;p15"/>
            <p:cNvSpPr/>
            <p:nvPr/>
          </p:nvSpPr>
          <p:spPr>
            <a:xfrm rot="-2568191">
              <a:off x="10040067" y="4386650"/>
              <a:ext cx="807968" cy="807968"/>
            </a:xfrm>
            <a:prstGeom prst="rect">
              <a:avLst/>
            </a:prstGeom>
            <a:solidFill>
              <a:srgbClr val="C3AC5D">
                <a:alpha val="3882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" name="Google Shape;259;p15"/>
            <p:cNvSpPr/>
            <p:nvPr/>
          </p:nvSpPr>
          <p:spPr>
            <a:xfrm rot="-2568954">
              <a:off x="10829049" y="4572579"/>
              <a:ext cx="328407" cy="328407"/>
            </a:xfrm>
            <a:prstGeom prst="rect">
              <a:avLst/>
            </a:prstGeom>
            <a:solidFill>
              <a:srgbClr val="C3AC5D">
                <a:alpha val="3882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" name="Google Shape;260;p15"/>
            <p:cNvSpPr/>
            <p:nvPr/>
          </p:nvSpPr>
          <p:spPr>
            <a:xfrm rot="-2568191">
              <a:off x="9682274" y="2608419"/>
              <a:ext cx="807968" cy="807968"/>
            </a:xfrm>
            <a:prstGeom prst="rect">
              <a:avLst/>
            </a:prstGeom>
            <a:solidFill>
              <a:srgbClr val="C3AC5D">
                <a:alpha val="3882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" name="Google Shape;261;p15"/>
            <p:cNvSpPr/>
            <p:nvPr/>
          </p:nvSpPr>
          <p:spPr>
            <a:xfrm rot="-2568191">
              <a:off x="7924347" y="4121435"/>
              <a:ext cx="807968" cy="807968"/>
            </a:xfrm>
            <a:prstGeom prst="rect">
              <a:avLst/>
            </a:prstGeom>
            <a:solidFill>
              <a:srgbClr val="C3AC5D">
                <a:alpha val="3882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" name="Google Shape;262;p15"/>
            <p:cNvSpPr/>
            <p:nvPr/>
          </p:nvSpPr>
          <p:spPr>
            <a:xfrm rot="-2568191">
              <a:off x="8206362" y="5865135"/>
              <a:ext cx="807968" cy="807968"/>
            </a:xfrm>
            <a:prstGeom prst="rect">
              <a:avLst/>
            </a:prstGeom>
            <a:solidFill>
              <a:srgbClr val="C3AC5D">
                <a:alpha val="3882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" name="Google Shape;263;p15"/>
            <p:cNvSpPr/>
            <p:nvPr/>
          </p:nvSpPr>
          <p:spPr>
            <a:xfrm rot="-2567789">
              <a:off x="7831502" y="5965053"/>
              <a:ext cx="513103" cy="513103"/>
            </a:xfrm>
            <a:prstGeom prst="rect">
              <a:avLst/>
            </a:prstGeom>
            <a:solidFill>
              <a:srgbClr val="C3AC5D">
                <a:alpha val="3882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64" name="Google Shape;264;p15"/>
          <p:cNvGrpSpPr/>
          <p:nvPr/>
        </p:nvGrpSpPr>
        <p:grpSpPr>
          <a:xfrm>
            <a:off x="8255929" y="3668703"/>
            <a:ext cx="4279858" cy="3540896"/>
            <a:chOff x="5754098" y="1751801"/>
            <a:chExt cx="6926457" cy="5730532"/>
          </a:xfrm>
        </p:grpSpPr>
        <p:sp>
          <p:nvSpPr>
            <p:cNvPr id="265" name="Google Shape;265;p15"/>
            <p:cNvSpPr/>
            <p:nvPr/>
          </p:nvSpPr>
          <p:spPr>
            <a:xfrm rot="-2626867">
              <a:off x="10433533" y="2457462"/>
              <a:ext cx="2324779" cy="709347"/>
            </a:xfrm>
            <a:custGeom>
              <a:rect b="b" l="l" r="r" t="t"/>
              <a:pathLst>
                <a:path extrusionOk="0" h="948408" w="3108265">
                  <a:moveTo>
                    <a:pt x="0" y="3324"/>
                  </a:moveTo>
                  <a:lnTo>
                    <a:pt x="3108265" y="0"/>
                  </a:lnTo>
                  <a:lnTo>
                    <a:pt x="2242871" y="948408"/>
                  </a:lnTo>
                  <a:lnTo>
                    <a:pt x="0" y="941947"/>
                  </a:lnTo>
                  <a:lnTo>
                    <a:pt x="0" y="332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" name="Google Shape;266;p15"/>
            <p:cNvSpPr/>
            <p:nvPr/>
          </p:nvSpPr>
          <p:spPr>
            <a:xfrm flipH="1">
              <a:off x="10430852" y="5220631"/>
              <a:ext cx="1766177" cy="1651398"/>
            </a:xfrm>
            <a:custGeom>
              <a:rect b="b" l="l" r="r" t="t"/>
              <a:pathLst>
                <a:path extrusionOk="0" h="2540612" w="2717196">
                  <a:moveTo>
                    <a:pt x="0" y="2540612"/>
                  </a:moveTo>
                  <a:lnTo>
                    <a:pt x="0" y="0"/>
                  </a:lnTo>
                  <a:lnTo>
                    <a:pt x="2717196" y="2540612"/>
                  </a:lnTo>
                  <a:lnTo>
                    <a:pt x="0" y="254061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" name="Google Shape;267;p15"/>
            <p:cNvSpPr/>
            <p:nvPr/>
          </p:nvSpPr>
          <p:spPr>
            <a:xfrm rot="-2578278">
              <a:off x="6546226" y="4853408"/>
              <a:ext cx="904466" cy="2680228"/>
            </a:xfrm>
            <a:custGeom>
              <a:rect b="b" l="l" r="r" t="t"/>
              <a:pathLst>
                <a:path extrusionOk="0" h="4128653" w="1393249">
                  <a:moveTo>
                    <a:pt x="0" y="0"/>
                  </a:moveTo>
                  <a:lnTo>
                    <a:pt x="1393131" y="0"/>
                  </a:lnTo>
                  <a:cubicBezTo>
                    <a:pt x="1394415" y="1372321"/>
                    <a:pt x="1384850" y="2756332"/>
                    <a:pt x="1386134" y="4128653"/>
                  </a:cubicBezTo>
                  <a:lnTo>
                    <a:pt x="20846" y="28561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68" name="Google Shape;268;p15"/>
          <p:cNvGrpSpPr/>
          <p:nvPr/>
        </p:nvGrpSpPr>
        <p:grpSpPr>
          <a:xfrm>
            <a:off x="7352195" y="5523179"/>
            <a:ext cx="4398863" cy="2102049"/>
            <a:chOff x="4291509" y="4753058"/>
            <a:chExt cx="7119053" cy="3401925"/>
          </a:xfrm>
        </p:grpSpPr>
        <p:sp>
          <p:nvSpPr>
            <p:cNvPr id="269" name="Google Shape;269;p15"/>
            <p:cNvSpPr/>
            <p:nvPr/>
          </p:nvSpPr>
          <p:spPr>
            <a:xfrm rot="-2567679">
              <a:off x="9758261" y="5026894"/>
              <a:ext cx="1356104" cy="140322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" name="Google Shape;270;p15"/>
            <p:cNvSpPr/>
            <p:nvPr/>
          </p:nvSpPr>
          <p:spPr>
            <a:xfrm rot="-2568566">
              <a:off x="4645589" y="5975022"/>
              <a:ext cx="1878673" cy="1778505"/>
            </a:xfrm>
            <a:custGeom>
              <a:rect b="b" l="l" r="r" t="t"/>
              <a:pathLst>
                <a:path extrusionOk="0" h="2746828" w="2901533">
                  <a:moveTo>
                    <a:pt x="0" y="42620"/>
                  </a:moveTo>
                  <a:lnTo>
                    <a:pt x="2891852" y="0"/>
                  </a:lnTo>
                  <a:lnTo>
                    <a:pt x="2901533" y="2746828"/>
                  </a:lnTo>
                  <a:lnTo>
                    <a:pt x="1359127" y="1292983"/>
                  </a:lnTo>
                  <a:lnTo>
                    <a:pt x="0" y="4262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sMania">
  <p:cSld name="BLANK_1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2" name="Google Shape;272;p1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73" name="Google Shape;273;p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74" name="Google Shape;274;p16">
              <a:hlinkClick r:id="rId2"/>
            </p:cNvPr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65600" y="331100"/>
              <a:ext cx="5101466" cy="22012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5" name="Google Shape;275;p16"/>
            <p:cNvSpPr txBox="1"/>
            <p:nvPr/>
          </p:nvSpPr>
          <p:spPr>
            <a:xfrm>
              <a:off x="463500" y="2858061"/>
              <a:ext cx="8956500" cy="244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3600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Free </a:t>
              </a:r>
              <a:r>
                <a:rPr lang="en-GB" sz="3600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themes and templates for </a:t>
              </a:r>
              <a:r>
                <a:rPr b="1" lang="en-GB" sz="3600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Google Slides</a:t>
              </a:r>
              <a:r>
                <a:rPr lang="en-GB" sz="3600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 or </a:t>
              </a:r>
              <a:r>
                <a:rPr b="1" lang="en-GB" sz="3600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PowerPoint</a:t>
              </a:r>
              <a:endParaRPr b="1" sz="3600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3600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3600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3000">
                  <a:solidFill>
                    <a:srgbClr val="FFCB25"/>
                  </a:solidFill>
                  <a:latin typeface="Poppins"/>
                  <a:ea typeface="Poppins"/>
                  <a:cs typeface="Poppins"/>
                  <a:sym typeface="Poppins"/>
                </a:rPr>
                <a:t>NOT to be sold as is or modified!</a:t>
              </a:r>
              <a:endParaRPr b="1" sz="3000">
                <a:solidFill>
                  <a:srgbClr val="FFCB25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700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Read </a:t>
              </a:r>
              <a:r>
                <a:rPr lang="en-GB" sz="2700" u="sng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  <a:hlinkClick r:id="rId4">
                    <a:extLst>
                      <a:ext uri="{A12FA001-AC4F-418D-AE19-62706E023703}">
                        <ahyp:hlinkClr val="tx"/>
                      </a:ext>
                    </a:extLst>
                  </a:hlinkClick>
                </a:rPr>
                <a:t>FAQ</a:t>
              </a:r>
              <a:r>
                <a:rPr b="1" lang="en-GB" sz="4400">
                  <a:solidFill>
                    <a:srgbClr val="FFCB25"/>
                  </a:solidFill>
                  <a:latin typeface="Poppins"/>
                  <a:ea typeface="Poppins"/>
                  <a:cs typeface="Poppins"/>
                  <a:sym typeface="Poppins"/>
                </a:rPr>
                <a:t> </a:t>
              </a:r>
              <a:r>
                <a:rPr lang="en-GB" sz="2700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on slidesmania.com</a:t>
              </a:r>
              <a:endParaRPr sz="2700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cxnSp>
          <p:nvCxnSpPr>
            <p:cNvPr id="276" name="Google Shape;276;p16"/>
            <p:cNvCxnSpPr/>
            <p:nvPr/>
          </p:nvCxnSpPr>
          <p:spPr>
            <a:xfrm>
              <a:off x="10423367" y="5688858"/>
              <a:ext cx="1495200" cy="12900"/>
            </a:xfrm>
            <a:prstGeom prst="straightConnector1">
              <a:avLst/>
            </a:prstGeom>
            <a:noFill/>
            <a:ln cap="flat" cmpd="sng" w="38100">
              <a:solidFill>
                <a:srgbClr val="FFCB25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pic>
          <p:nvPicPr>
            <p:cNvPr id="277" name="Google Shape;277;p16">
              <a:hlinkClick r:id="rId5"/>
            </p:cNvPr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982558" y="5912306"/>
              <a:ext cx="713232" cy="63786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8" name="Google Shape;278;p16">
              <a:hlinkClick r:id="rId7"/>
            </p:cNvPr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9764428" y="5916798"/>
              <a:ext cx="708660" cy="6288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9" name="Google Shape;279;p16">
              <a:hlinkClick r:id="rId9"/>
            </p:cNvPr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10541715" y="5905569"/>
              <a:ext cx="612648" cy="62438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0" name="Google Shape;280;p16">
              <a:hlinkClick r:id="rId11"/>
            </p:cNvPr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11219049" y="5916799"/>
              <a:ext cx="699516" cy="60192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1" name="Google Shape;281;p16"/>
            <p:cNvSpPr txBox="1"/>
            <p:nvPr/>
          </p:nvSpPr>
          <p:spPr>
            <a:xfrm>
              <a:off x="7072500" y="4813375"/>
              <a:ext cx="4915500" cy="100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2400">
                  <a:solidFill>
                    <a:srgbClr val="252525"/>
                  </a:solidFill>
                  <a:latin typeface="Homemade Apple"/>
                  <a:ea typeface="Homemade Apple"/>
                  <a:cs typeface="Homemade Apple"/>
                  <a:sym typeface="Homemade Apple"/>
                </a:rPr>
                <a:t>Sharing is caring!</a:t>
              </a:r>
              <a:endParaRPr b="1" sz="2400">
                <a:solidFill>
                  <a:srgbClr val="252525"/>
                </a:solidFill>
                <a:latin typeface="Homemade Apple"/>
                <a:ea typeface="Homemade Apple"/>
                <a:cs typeface="Homemade Apple"/>
                <a:sym typeface="Homemade Apple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anca de madera junto a un edificio&#10;&#10;Descripción generada automáticamente" id="32" name="Google Shape;32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980312" y="0"/>
            <a:ext cx="10286996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3"/>
          <p:cNvSpPr/>
          <p:nvPr/>
        </p:nvSpPr>
        <p:spPr>
          <a:xfrm>
            <a:off x="1" y="-1"/>
            <a:ext cx="12191999" cy="6874527"/>
          </a:xfrm>
          <a:custGeom>
            <a:rect b="b" l="l" r="r" t="t"/>
            <a:pathLst>
              <a:path extrusionOk="0" h="6874527" w="12191999">
                <a:moveTo>
                  <a:pt x="8882190" y="2882754"/>
                </a:moveTo>
                <a:lnTo>
                  <a:pt x="6987806" y="4636887"/>
                </a:lnTo>
                <a:lnTo>
                  <a:pt x="8433835" y="6198534"/>
                </a:lnTo>
                <a:lnTo>
                  <a:pt x="10328220" y="4444401"/>
                </a:lnTo>
                <a:lnTo>
                  <a:pt x="8882190" y="2882754"/>
                </a:lnTo>
                <a:close/>
                <a:moveTo>
                  <a:pt x="5660525" y="1330400"/>
                </a:moveTo>
                <a:lnTo>
                  <a:pt x="4726748" y="2195045"/>
                </a:lnTo>
                <a:lnTo>
                  <a:pt x="6856752" y="4495354"/>
                </a:lnTo>
                <a:lnTo>
                  <a:pt x="7790530" y="3630709"/>
                </a:lnTo>
                <a:lnTo>
                  <a:pt x="5660525" y="1330400"/>
                </a:lnTo>
                <a:close/>
                <a:moveTo>
                  <a:pt x="0" y="0"/>
                </a:moveTo>
                <a:lnTo>
                  <a:pt x="7128913" y="0"/>
                </a:lnTo>
                <a:lnTo>
                  <a:pt x="5796785" y="1233503"/>
                </a:lnTo>
                <a:lnTo>
                  <a:pt x="7926789" y="3533813"/>
                </a:lnTo>
                <a:lnTo>
                  <a:pt x="9525409" y="2053548"/>
                </a:lnTo>
                <a:lnTo>
                  <a:pt x="7623897" y="0"/>
                </a:lnTo>
                <a:lnTo>
                  <a:pt x="7864777" y="0"/>
                </a:lnTo>
                <a:lnTo>
                  <a:pt x="9663439" y="1942474"/>
                </a:lnTo>
                <a:lnTo>
                  <a:pt x="11761224" y="0"/>
                </a:lnTo>
                <a:lnTo>
                  <a:pt x="12003543" y="0"/>
                </a:lnTo>
                <a:lnTo>
                  <a:pt x="9022788" y="2760072"/>
                </a:lnTo>
                <a:lnTo>
                  <a:pt x="10468818" y="4321719"/>
                </a:lnTo>
                <a:lnTo>
                  <a:pt x="12191999" y="2726115"/>
                </a:lnTo>
                <a:lnTo>
                  <a:pt x="12191999" y="2970770"/>
                </a:lnTo>
                <a:lnTo>
                  <a:pt x="9820982" y="5166246"/>
                </a:lnTo>
                <a:lnTo>
                  <a:pt x="11387485" y="6857999"/>
                </a:lnTo>
                <a:lnTo>
                  <a:pt x="11131260" y="6857999"/>
                </a:lnTo>
                <a:lnTo>
                  <a:pt x="9700896" y="5313269"/>
                </a:lnTo>
                <a:lnTo>
                  <a:pt x="8577405" y="6353583"/>
                </a:lnTo>
                <a:lnTo>
                  <a:pt x="9072664" y="6874527"/>
                </a:lnTo>
                <a:lnTo>
                  <a:pt x="0" y="6857999"/>
                </a:lnTo>
                <a:lnTo>
                  <a:pt x="0" y="0"/>
                </a:lnTo>
                <a:close/>
              </a:path>
            </a:pathLst>
          </a:custGeom>
          <a:solidFill>
            <a:srgbClr val="F7F7F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4" name="Google Shape;34;p3"/>
          <p:cNvGrpSpPr/>
          <p:nvPr/>
        </p:nvGrpSpPr>
        <p:grpSpPr>
          <a:xfrm>
            <a:off x="4865672" y="217956"/>
            <a:ext cx="5498857" cy="6578218"/>
            <a:chOff x="4865672" y="217956"/>
            <a:chExt cx="5498857" cy="6578218"/>
          </a:xfrm>
        </p:grpSpPr>
        <p:sp>
          <p:nvSpPr>
            <p:cNvPr id="35" name="Google Shape;35;p3"/>
            <p:cNvSpPr/>
            <p:nvPr/>
          </p:nvSpPr>
          <p:spPr>
            <a:xfrm rot="-2567932">
              <a:off x="8485409" y="3302515"/>
              <a:ext cx="1281374" cy="1281374"/>
            </a:xfrm>
            <a:prstGeom prst="rect">
              <a:avLst/>
            </a:prstGeom>
            <a:solidFill>
              <a:srgbClr val="C3AC5D">
                <a:alpha val="3882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36;p3"/>
            <p:cNvSpPr/>
            <p:nvPr/>
          </p:nvSpPr>
          <p:spPr>
            <a:xfrm rot="-2568275">
              <a:off x="9736465" y="3597534"/>
              <a:ext cx="520530" cy="520530"/>
            </a:xfrm>
            <a:prstGeom prst="rect">
              <a:avLst/>
            </a:prstGeom>
            <a:solidFill>
              <a:srgbClr val="C3AC5D">
                <a:alpha val="3882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37;p3"/>
            <p:cNvSpPr/>
            <p:nvPr/>
          </p:nvSpPr>
          <p:spPr>
            <a:xfrm rot="-2567932">
              <a:off x="7918034" y="482669"/>
              <a:ext cx="1281374" cy="1281374"/>
            </a:xfrm>
            <a:prstGeom prst="rect">
              <a:avLst/>
            </a:prstGeom>
            <a:solidFill>
              <a:srgbClr val="C3AC5D">
                <a:alpha val="3882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38;p3"/>
            <p:cNvSpPr/>
            <p:nvPr/>
          </p:nvSpPr>
          <p:spPr>
            <a:xfrm rot="-2567932">
              <a:off x="5130385" y="2881948"/>
              <a:ext cx="1281374" cy="1281374"/>
            </a:xfrm>
            <a:prstGeom prst="rect">
              <a:avLst/>
            </a:prstGeom>
            <a:solidFill>
              <a:srgbClr val="C3AC5D">
                <a:alpha val="3882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39;p3"/>
            <p:cNvSpPr/>
            <p:nvPr/>
          </p:nvSpPr>
          <p:spPr>
            <a:xfrm rot="-2567932">
              <a:off x="6357313" y="5250087"/>
              <a:ext cx="1281374" cy="1281374"/>
            </a:xfrm>
            <a:prstGeom prst="rect">
              <a:avLst/>
            </a:prstGeom>
            <a:solidFill>
              <a:srgbClr val="C3AC5D">
                <a:alpha val="3882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40;p3"/>
            <p:cNvSpPr/>
            <p:nvPr/>
          </p:nvSpPr>
          <p:spPr>
            <a:xfrm rot="-2568223">
              <a:off x="5762863" y="5408433"/>
              <a:ext cx="813700" cy="813700"/>
            </a:xfrm>
            <a:prstGeom prst="rect">
              <a:avLst/>
            </a:prstGeom>
            <a:solidFill>
              <a:srgbClr val="C3AC5D">
                <a:alpha val="3882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1" name="Google Shape;41;p3"/>
          <p:cNvGrpSpPr/>
          <p:nvPr/>
        </p:nvGrpSpPr>
        <p:grpSpPr>
          <a:xfrm>
            <a:off x="8260746" y="4939395"/>
            <a:ext cx="4018815" cy="2719874"/>
            <a:chOff x="8260746" y="4939395"/>
            <a:chExt cx="4018815" cy="2719874"/>
          </a:xfrm>
        </p:grpSpPr>
        <p:sp>
          <p:nvSpPr>
            <p:cNvPr id="42" name="Google Shape;42;p3"/>
            <p:cNvSpPr/>
            <p:nvPr/>
          </p:nvSpPr>
          <p:spPr>
            <a:xfrm flipH="1" rot="2722283">
              <a:off x="8484403" y="5163051"/>
              <a:ext cx="1079987" cy="1079987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43;p3"/>
            <p:cNvSpPr/>
            <p:nvPr/>
          </p:nvSpPr>
          <p:spPr>
            <a:xfrm flipH="1" rot="2563773">
              <a:off x="10894704" y="6307217"/>
              <a:ext cx="1165251" cy="1103122"/>
            </a:xfrm>
            <a:custGeom>
              <a:rect b="b" l="l" r="r" t="t"/>
              <a:pathLst>
                <a:path extrusionOk="0" h="2746828" w="2901533">
                  <a:moveTo>
                    <a:pt x="0" y="42620"/>
                  </a:moveTo>
                  <a:lnTo>
                    <a:pt x="2891852" y="0"/>
                  </a:lnTo>
                  <a:lnTo>
                    <a:pt x="2901533" y="2746828"/>
                  </a:lnTo>
                  <a:lnTo>
                    <a:pt x="1359127" y="1292983"/>
                  </a:lnTo>
                  <a:lnTo>
                    <a:pt x="0" y="4262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4" name="Google Shape;44;p3"/>
          <p:cNvSpPr txBox="1"/>
          <p:nvPr>
            <p:ph type="title"/>
          </p:nvPr>
        </p:nvSpPr>
        <p:spPr>
          <a:xfrm>
            <a:off x="415600" y="1043475"/>
            <a:ext cx="4797600" cy="50526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None/>
              <a:defRPr b="1" sz="5000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b="1"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b="1"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b="1"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b="1"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b="1"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b="1"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b="1"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b="1" sz="5000"/>
            </a:lvl9pPr>
          </a:lstStyle>
          <a:p/>
        </p:txBody>
      </p:sp>
      <p:sp>
        <p:nvSpPr>
          <p:cNvPr id="45" name="Google Shape;45;p3"/>
          <p:cNvSpPr txBox="1"/>
          <p:nvPr>
            <p:ph idx="12" type="sldNum"/>
          </p:nvPr>
        </p:nvSpPr>
        <p:spPr>
          <a:xfrm>
            <a:off x="11296726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6" name="Google Shape;46;p3"/>
          <p:cNvSpPr txBox="1"/>
          <p:nvPr/>
        </p:nvSpPr>
        <p:spPr>
          <a:xfrm rot="5400000">
            <a:off x="-679350" y="6229875"/>
            <a:ext cx="15798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accent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SLIDESMANIA.COM</a:t>
            </a:r>
            <a:endParaRPr>
              <a:solidFill>
                <a:schemeClr val="accent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oogle Shape;48;p4"/>
          <p:cNvGrpSpPr/>
          <p:nvPr/>
        </p:nvGrpSpPr>
        <p:grpSpPr>
          <a:xfrm flipH="1">
            <a:off x="602070" y="4131770"/>
            <a:ext cx="2162526" cy="2717843"/>
            <a:chOff x="7725503" y="2441504"/>
            <a:chExt cx="3499799" cy="4398516"/>
          </a:xfrm>
        </p:grpSpPr>
        <p:sp>
          <p:nvSpPr>
            <p:cNvPr id="49" name="Google Shape;49;p4"/>
            <p:cNvSpPr/>
            <p:nvPr/>
          </p:nvSpPr>
          <p:spPr>
            <a:xfrm rot="-2568191">
              <a:off x="10040067" y="4386650"/>
              <a:ext cx="807968" cy="807968"/>
            </a:xfrm>
            <a:prstGeom prst="rect">
              <a:avLst/>
            </a:prstGeom>
            <a:solidFill>
              <a:srgbClr val="C3AC5D">
                <a:alpha val="3882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50;p4"/>
            <p:cNvSpPr/>
            <p:nvPr/>
          </p:nvSpPr>
          <p:spPr>
            <a:xfrm rot="-2568954">
              <a:off x="10829049" y="4572579"/>
              <a:ext cx="328407" cy="328407"/>
            </a:xfrm>
            <a:prstGeom prst="rect">
              <a:avLst/>
            </a:prstGeom>
            <a:solidFill>
              <a:srgbClr val="C3AC5D">
                <a:alpha val="3882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51;p4"/>
            <p:cNvSpPr/>
            <p:nvPr/>
          </p:nvSpPr>
          <p:spPr>
            <a:xfrm rot="-2568191">
              <a:off x="9682274" y="2608419"/>
              <a:ext cx="807968" cy="807968"/>
            </a:xfrm>
            <a:prstGeom prst="rect">
              <a:avLst/>
            </a:prstGeom>
            <a:solidFill>
              <a:srgbClr val="C3AC5D">
                <a:alpha val="3882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52;p4"/>
            <p:cNvSpPr/>
            <p:nvPr/>
          </p:nvSpPr>
          <p:spPr>
            <a:xfrm rot="-2568191">
              <a:off x="7924347" y="4121435"/>
              <a:ext cx="807968" cy="807968"/>
            </a:xfrm>
            <a:prstGeom prst="rect">
              <a:avLst/>
            </a:prstGeom>
            <a:solidFill>
              <a:srgbClr val="C3AC5D">
                <a:alpha val="3882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53;p4"/>
            <p:cNvSpPr/>
            <p:nvPr/>
          </p:nvSpPr>
          <p:spPr>
            <a:xfrm rot="-2568191">
              <a:off x="8206362" y="5865135"/>
              <a:ext cx="807968" cy="807968"/>
            </a:xfrm>
            <a:prstGeom prst="rect">
              <a:avLst/>
            </a:prstGeom>
            <a:solidFill>
              <a:srgbClr val="C3AC5D">
                <a:alpha val="3882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54;p4"/>
            <p:cNvSpPr/>
            <p:nvPr/>
          </p:nvSpPr>
          <p:spPr>
            <a:xfrm rot="-2567789">
              <a:off x="7831502" y="5965053"/>
              <a:ext cx="513103" cy="513103"/>
            </a:xfrm>
            <a:prstGeom prst="rect">
              <a:avLst/>
            </a:prstGeom>
            <a:solidFill>
              <a:srgbClr val="C3AC5D">
                <a:alpha val="3882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5" name="Google Shape;55;p4"/>
          <p:cNvGrpSpPr/>
          <p:nvPr/>
        </p:nvGrpSpPr>
        <p:grpSpPr>
          <a:xfrm flipH="1">
            <a:off x="-297130" y="3705603"/>
            <a:ext cx="4279858" cy="3540896"/>
            <a:chOff x="5754098" y="1751801"/>
            <a:chExt cx="6926457" cy="5730532"/>
          </a:xfrm>
        </p:grpSpPr>
        <p:sp>
          <p:nvSpPr>
            <p:cNvPr id="56" name="Google Shape;56;p4"/>
            <p:cNvSpPr/>
            <p:nvPr/>
          </p:nvSpPr>
          <p:spPr>
            <a:xfrm rot="-2626867">
              <a:off x="10433533" y="2457462"/>
              <a:ext cx="2324779" cy="709347"/>
            </a:xfrm>
            <a:custGeom>
              <a:rect b="b" l="l" r="r" t="t"/>
              <a:pathLst>
                <a:path extrusionOk="0" h="948408" w="3108265">
                  <a:moveTo>
                    <a:pt x="0" y="3324"/>
                  </a:moveTo>
                  <a:lnTo>
                    <a:pt x="3108265" y="0"/>
                  </a:lnTo>
                  <a:lnTo>
                    <a:pt x="2242871" y="948408"/>
                  </a:lnTo>
                  <a:lnTo>
                    <a:pt x="0" y="941947"/>
                  </a:lnTo>
                  <a:lnTo>
                    <a:pt x="0" y="332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10430852" y="5220631"/>
              <a:ext cx="1766177" cy="1651398"/>
            </a:xfrm>
            <a:custGeom>
              <a:rect b="b" l="l" r="r" t="t"/>
              <a:pathLst>
                <a:path extrusionOk="0" h="2540612" w="2717196">
                  <a:moveTo>
                    <a:pt x="0" y="2540612"/>
                  </a:moveTo>
                  <a:lnTo>
                    <a:pt x="0" y="0"/>
                  </a:lnTo>
                  <a:lnTo>
                    <a:pt x="2717196" y="2540612"/>
                  </a:lnTo>
                  <a:lnTo>
                    <a:pt x="0" y="254061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58;p4"/>
            <p:cNvSpPr/>
            <p:nvPr/>
          </p:nvSpPr>
          <p:spPr>
            <a:xfrm rot="-2578278">
              <a:off x="6546226" y="4853408"/>
              <a:ext cx="904466" cy="2680228"/>
            </a:xfrm>
            <a:custGeom>
              <a:rect b="b" l="l" r="r" t="t"/>
              <a:pathLst>
                <a:path extrusionOk="0" h="4128653" w="1393249">
                  <a:moveTo>
                    <a:pt x="0" y="0"/>
                  </a:moveTo>
                  <a:lnTo>
                    <a:pt x="1393131" y="0"/>
                  </a:lnTo>
                  <a:cubicBezTo>
                    <a:pt x="1394415" y="1372321"/>
                    <a:pt x="1384850" y="2756332"/>
                    <a:pt x="1386134" y="4128653"/>
                  </a:cubicBezTo>
                  <a:lnTo>
                    <a:pt x="20846" y="28561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9" name="Google Shape;59;p4"/>
          <p:cNvGrpSpPr/>
          <p:nvPr/>
        </p:nvGrpSpPr>
        <p:grpSpPr>
          <a:xfrm flipH="1">
            <a:off x="487599" y="5560079"/>
            <a:ext cx="4398863" cy="2102049"/>
            <a:chOff x="4291509" y="4753058"/>
            <a:chExt cx="7119053" cy="3401925"/>
          </a:xfrm>
        </p:grpSpPr>
        <p:sp>
          <p:nvSpPr>
            <p:cNvPr id="60" name="Google Shape;60;p4"/>
            <p:cNvSpPr/>
            <p:nvPr/>
          </p:nvSpPr>
          <p:spPr>
            <a:xfrm rot="-2567679">
              <a:off x="9758261" y="5026894"/>
              <a:ext cx="1356104" cy="140322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61;p4"/>
            <p:cNvSpPr/>
            <p:nvPr/>
          </p:nvSpPr>
          <p:spPr>
            <a:xfrm rot="-2568566">
              <a:off x="4645589" y="5975022"/>
              <a:ext cx="1878673" cy="1778505"/>
            </a:xfrm>
            <a:custGeom>
              <a:rect b="b" l="l" r="r" t="t"/>
              <a:pathLst>
                <a:path extrusionOk="0" h="2746828" w="2901533">
                  <a:moveTo>
                    <a:pt x="0" y="42620"/>
                  </a:moveTo>
                  <a:lnTo>
                    <a:pt x="2891852" y="0"/>
                  </a:lnTo>
                  <a:lnTo>
                    <a:pt x="2901533" y="2746828"/>
                  </a:lnTo>
                  <a:lnTo>
                    <a:pt x="1359127" y="1292983"/>
                  </a:lnTo>
                  <a:lnTo>
                    <a:pt x="0" y="4262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2" name="Google Shape;62;p4"/>
          <p:cNvSpPr txBox="1"/>
          <p:nvPr>
            <p:ph type="title"/>
          </p:nvPr>
        </p:nvSpPr>
        <p:spPr>
          <a:xfrm>
            <a:off x="2540525" y="593375"/>
            <a:ext cx="92361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63" name="Google Shape;63;p4"/>
          <p:cNvSpPr txBox="1"/>
          <p:nvPr>
            <p:ph idx="1" type="body"/>
          </p:nvPr>
        </p:nvSpPr>
        <p:spPr>
          <a:xfrm>
            <a:off x="2540525" y="1536641"/>
            <a:ext cx="9236100" cy="455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81000" lvl="1" marL="914400">
              <a:spcBef>
                <a:spcPts val="210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2100"/>
              </a:spcBef>
              <a:spcAft>
                <a:spcPts val="0"/>
              </a:spcAft>
              <a:buSzPts val="2400"/>
              <a:buChar char="■"/>
              <a:defRPr/>
            </a:lvl3pPr>
            <a:lvl4pPr indent="-381000" lvl="3" marL="1828800">
              <a:spcBef>
                <a:spcPts val="2100"/>
              </a:spcBef>
              <a:spcAft>
                <a:spcPts val="0"/>
              </a:spcAft>
              <a:buSzPts val="2400"/>
              <a:buChar char="●"/>
              <a:defRPr/>
            </a:lvl4pPr>
            <a:lvl5pPr indent="-381000" lvl="4" marL="2286000">
              <a:spcBef>
                <a:spcPts val="2100"/>
              </a:spcBef>
              <a:spcAft>
                <a:spcPts val="0"/>
              </a:spcAft>
              <a:buSzPts val="2400"/>
              <a:buChar char="○"/>
              <a:defRPr/>
            </a:lvl5pPr>
            <a:lvl6pPr indent="-381000" lvl="5" marL="2743200">
              <a:spcBef>
                <a:spcPts val="2100"/>
              </a:spcBef>
              <a:spcAft>
                <a:spcPts val="0"/>
              </a:spcAft>
              <a:buSzPts val="2400"/>
              <a:buChar char="■"/>
              <a:defRPr/>
            </a:lvl6pPr>
            <a:lvl7pPr indent="-381000" lvl="6" marL="3200400">
              <a:spcBef>
                <a:spcPts val="2100"/>
              </a:spcBef>
              <a:spcAft>
                <a:spcPts val="0"/>
              </a:spcAft>
              <a:buSzPts val="2400"/>
              <a:buChar char="●"/>
              <a:defRPr/>
            </a:lvl7pPr>
            <a:lvl8pPr indent="-381000" lvl="7" marL="3657600">
              <a:spcBef>
                <a:spcPts val="2100"/>
              </a:spcBef>
              <a:spcAft>
                <a:spcPts val="0"/>
              </a:spcAft>
              <a:buSzPts val="2400"/>
              <a:buChar char="○"/>
              <a:defRPr/>
            </a:lvl8pPr>
            <a:lvl9pPr indent="-381000" lvl="8" marL="4114800">
              <a:spcBef>
                <a:spcPts val="2100"/>
              </a:spcBef>
              <a:spcAft>
                <a:spcPts val="2100"/>
              </a:spcAft>
              <a:buSzPts val="2400"/>
              <a:buChar char="■"/>
              <a:defRPr/>
            </a:lvl9pPr>
          </a:lstStyle>
          <a:p/>
        </p:txBody>
      </p:sp>
      <p:sp>
        <p:nvSpPr>
          <p:cNvPr id="64" name="Google Shape;64;p4"/>
          <p:cNvSpPr txBox="1"/>
          <p:nvPr>
            <p:ph idx="12" type="sldNum"/>
          </p:nvPr>
        </p:nvSpPr>
        <p:spPr>
          <a:xfrm>
            <a:off x="11296726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5" name="Google Shape;65;p4"/>
          <p:cNvSpPr txBox="1"/>
          <p:nvPr/>
        </p:nvSpPr>
        <p:spPr>
          <a:xfrm rot="5400000">
            <a:off x="-679350" y="6229875"/>
            <a:ext cx="15798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SLIDESMANIA.COM</a:t>
            </a:r>
            <a:endParaRPr>
              <a:solidFill>
                <a:schemeClr val="lt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oogle Shape;67;p5"/>
          <p:cNvGrpSpPr/>
          <p:nvPr/>
        </p:nvGrpSpPr>
        <p:grpSpPr>
          <a:xfrm flipH="1" rot="10800000">
            <a:off x="9436811" y="-4407"/>
            <a:ext cx="2162526" cy="2717843"/>
            <a:chOff x="7725503" y="2441504"/>
            <a:chExt cx="3499799" cy="4398516"/>
          </a:xfrm>
        </p:grpSpPr>
        <p:sp>
          <p:nvSpPr>
            <p:cNvPr id="68" name="Google Shape;68;p5"/>
            <p:cNvSpPr/>
            <p:nvPr/>
          </p:nvSpPr>
          <p:spPr>
            <a:xfrm rot="-2568191">
              <a:off x="10040067" y="4386650"/>
              <a:ext cx="807968" cy="807968"/>
            </a:xfrm>
            <a:prstGeom prst="rect">
              <a:avLst/>
            </a:prstGeom>
            <a:solidFill>
              <a:srgbClr val="C3AC5D">
                <a:alpha val="3882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Google Shape;69;p5"/>
            <p:cNvSpPr/>
            <p:nvPr/>
          </p:nvSpPr>
          <p:spPr>
            <a:xfrm rot="-2568954">
              <a:off x="10829049" y="4572579"/>
              <a:ext cx="328407" cy="328407"/>
            </a:xfrm>
            <a:prstGeom prst="rect">
              <a:avLst/>
            </a:prstGeom>
            <a:solidFill>
              <a:srgbClr val="C3AC5D">
                <a:alpha val="3882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Google Shape;70;p5"/>
            <p:cNvSpPr/>
            <p:nvPr/>
          </p:nvSpPr>
          <p:spPr>
            <a:xfrm rot="-2568191">
              <a:off x="9682274" y="2608419"/>
              <a:ext cx="807968" cy="807968"/>
            </a:xfrm>
            <a:prstGeom prst="rect">
              <a:avLst/>
            </a:prstGeom>
            <a:solidFill>
              <a:srgbClr val="C3AC5D">
                <a:alpha val="3882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71;p5"/>
            <p:cNvSpPr/>
            <p:nvPr/>
          </p:nvSpPr>
          <p:spPr>
            <a:xfrm rot="-2568191">
              <a:off x="7924347" y="4121435"/>
              <a:ext cx="807968" cy="807968"/>
            </a:xfrm>
            <a:prstGeom prst="rect">
              <a:avLst/>
            </a:prstGeom>
            <a:solidFill>
              <a:srgbClr val="C3AC5D">
                <a:alpha val="3882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72;p5"/>
            <p:cNvSpPr/>
            <p:nvPr/>
          </p:nvSpPr>
          <p:spPr>
            <a:xfrm rot="-2568191">
              <a:off x="8206362" y="5865135"/>
              <a:ext cx="807968" cy="807968"/>
            </a:xfrm>
            <a:prstGeom prst="rect">
              <a:avLst/>
            </a:prstGeom>
            <a:solidFill>
              <a:srgbClr val="C3AC5D">
                <a:alpha val="3882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Google Shape;73;p5"/>
            <p:cNvSpPr/>
            <p:nvPr/>
          </p:nvSpPr>
          <p:spPr>
            <a:xfrm rot="-2567789">
              <a:off x="7831502" y="5965053"/>
              <a:ext cx="513103" cy="513103"/>
            </a:xfrm>
            <a:prstGeom prst="rect">
              <a:avLst/>
            </a:prstGeom>
            <a:solidFill>
              <a:srgbClr val="C3AC5D">
                <a:alpha val="3882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4" name="Google Shape;74;p5"/>
          <p:cNvGrpSpPr/>
          <p:nvPr/>
        </p:nvGrpSpPr>
        <p:grpSpPr>
          <a:xfrm flipH="1" rot="10800000">
            <a:off x="8218679" y="-401292"/>
            <a:ext cx="4279858" cy="3540896"/>
            <a:chOff x="5754098" y="1751801"/>
            <a:chExt cx="6926457" cy="5730532"/>
          </a:xfrm>
        </p:grpSpPr>
        <p:sp>
          <p:nvSpPr>
            <p:cNvPr id="75" name="Google Shape;75;p5"/>
            <p:cNvSpPr/>
            <p:nvPr/>
          </p:nvSpPr>
          <p:spPr>
            <a:xfrm rot="-2626867">
              <a:off x="10433533" y="2457462"/>
              <a:ext cx="2324779" cy="709347"/>
            </a:xfrm>
            <a:custGeom>
              <a:rect b="b" l="l" r="r" t="t"/>
              <a:pathLst>
                <a:path extrusionOk="0" h="948408" w="3108265">
                  <a:moveTo>
                    <a:pt x="0" y="3324"/>
                  </a:moveTo>
                  <a:lnTo>
                    <a:pt x="3108265" y="0"/>
                  </a:lnTo>
                  <a:lnTo>
                    <a:pt x="2242871" y="948408"/>
                  </a:lnTo>
                  <a:lnTo>
                    <a:pt x="0" y="941947"/>
                  </a:lnTo>
                  <a:lnTo>
                    <a:pt x="0" y="332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Google Shape;76;p5"/>
            <p:cNvSpPr/>
            <p:nvPr/>
          </p:nvSpPr>
          <p:spPr>
            <a:xfrm flipH="1">
              <a:off x="10430852" y="5220631"/>
              <a:ext cx="1766177" cy="1651398"/>
            </a:xfrm>
            <a:custGeom>
              <a:rect b="b" l="l" r="r" t="t"/>
              <a:pathLst>
                <a:path extrusionOk="0" h="2540612" w="2717196">
                  <a:moveTo>
                    <a:pt x="0" y="2540612"/>
                  </a:moveTo>
                  <a:lnTo>
                    <a:pt x="0" y="0"/>
                  </a:lnTo>
                  <a:lnTo>
                    <a:pt x="2717196" y="2540612"/>
                  </a:lnTo>
                  <a:lnTo>
                    <a:pt x="0" y="254061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Google Shape;77;p5"/>
            <p:cNvSpPr/>
            <p:nvPr/>
          </p:nvSpPr>
          <p:spPr>
            <a:xfrm rot="-2578278">
              <a:off x="6546226" y="4853408"/>
              <a:ext cx="904466" cy="2680228"/>
            </a:xfrm>
            <a:custGeom>
              <a:rect b="b" l="l" r="r" t="t"/>
              <a:pathLst>
                <a:path extrusionOk="0" h="4128653" w="1393249">
                  <a:moveTo>
                    <a:pt x="0" y="0"/>
                  </a:moveTo>
                  <a:lnTo>
                    <a:pt x="1393131" y="0"/>
                  </a:lnTo>
                  <a:cubicBezTo>
                    <a:pt x="1394415" y="1372321"/>
                    <a:pt x="1384850" y="2756332"/>
                    <a:pt x="1386134" y="4128653"/>
                  </a:cubicBezTo>
                  <a:lnTo>
                    <a:pt x="20846" y="28561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8" name="Google Shape;78;p5"/>
          <p:cNvGrpSpPr/>
          <p:nvPr/>
        </p:nvGrpSpPr>
        <p:grpSpPr>
          <a:xfrm flipH="1" rot="10800000">
            <a:off x="7314945" y="-816922"/>
            <a:ext cx="4398863" cy="2102049"/>
            <a:chOff x="4291509" y="4753058"/>
            <a:chExt cx="7119053" cy="3401925"/>
          </a:xfrm>
        </p:grpSpPr>
        <p:sp>
          <p:nvSpPr>
            <p:cNvPr id="79" name="Google Shape;79;p5"/>
            <p:cNvSpPr/>
            <p:nvPr/>
          </p:nvSpPr>
          <p:spPr>
            <a:xfrm rot="-2567679">
              <a:off x="9758261" y="5026894"/>
              <a:ext cx="1356104" cy="140322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Google Shape;80;p5"/>
            <p:cNvSpPr/>
            <p:nvPr/>
          </p:nvSpPr>
          <p:spPr>
            <a:xfrm rot="-2568566">
              <a:off x="4645589" y="5975022"/>
              <a:ext cx="1878673" cy="1778505"/>
            </a:xfrm>
            <a:custGeom>
              <a:rect b="b" l="l" r="r" t="t"/>
              <a:pathLst>
                <a:path extrusionOk="0" h="2746828" w="2901533">
                  <a:moveTo>
                    <a:pt x="0" y="42620"/>
                  </a:moveTo>
                  <a:lnTo>
                    <a:pt x="2891852" y="0"/>
                  </a:lnTo>
                  <a:lnTo>
                    <a:pt x="2901533" y="2746828"/>
                  </a:lnTo>
                  <a:lnTo>
                    <a:pt x="1359127" y="1292983"/>
                  </a:lnTo>
                  <a:lnTo>
                    <a:pt x="0" y="4262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1" name="Google Shape;81;p5"/>
          <p:cNvSpPr txBox="1"/>
          <p:nvPr>
            <p:ph type="title"/>
          </p:nvPr>
        </p:nvSpPr>
        <p:spPr>
          <a:xfrm>
            <a:off x="415602" y="1202975"/>
            <a:ext cx="73422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82" name="Google Shape;82;p5"/>
          <p:cNvSpPr txBox="1"/>
          <p:nvPr>
            <p:ph idx="1" type="body"/>
          </p:nvPr>
        </p:nvSpPr>
        <p:spPr>
          <a:xfrm>
            <a:off x="415600" y="2713427"/>
            <a:ext cx="5333400" cy="3378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61950" lvl="0" marL="457200">
              <a:spcBef>
                <a:spcPts val="0"/>
              </a:spcBef>
              <a:spcAft>
                <a:spcPts val="0"/>
              </a:spcAft>
              <a:buSzPts val="2100"/>
              <a:buChar char="●"/>
              <a:defRPr sz="2100"/>
            </a:lvl1pPr>
            <a:lvl2pPr indent="-361950" lvl="1" marL="914400">
              <a:spcBef>
                <a:spcPts val="2100"/>
              </a:spcBef>
              <a:spcAft>
                <a:spcPts val="0"/>
              </a:spcAft>
              <a:buSzPts val="2100"/>
              <a:buChar char="○"/>
              <a:defRPr sz="2100"/>
            </a:lvl2pPr>
            <a:lvl3pPr indent="-361950" lvl="2" marL="1371600">
              <a:spcBef>
                <a:spcPts val="2100"/>
              </a:spcBef>
              <a:spcAft>
                <a:spcPts val="0"/>
              </a:spcAft>
              <a:buSzPts val="2100"/>
              <a:buChar char="■"/>
              <a:defRPr sz="2100"/>
            </a:lvl3pPr>
            <a:lvl4pPr indent="-361950" lvl="3" marL="1828800">
              <a:spcBef>
                <a:spcPts val="2100"/>
              </a:spcBef>
              <a:spcAft>
                <a:spcPts val="0"/>
              </a:spcAft>
              <a:buSzPts val="2100"/>
              <a:buChar char="●"/>
              <a:defRPr sz="2100"/>
            </a:lvl4pPr>
            <a:lvl5pPr indent="-361950" lvl="4" marL="2286000">
              <a:spcBef>
                <a:spcPts val="2100"/>
              </a:spcBef>
              <a:spcAft>
                <a:spcPts val="0"/>
              </a:spcAft>
              <a:buSzPts val="2100"/>
              <a:buChar char="○"/>
              <a:defRPr sz="2100"/>
            </a:lvl5pPr>
            <a:lvl6pPr indent="-361950" lvl="5" marL="2743200">
              <a:spcBef>
                <a:spcPts val="2100"/>
              </a:spcBef>
              <a:spcAft>
                <a:spcPts val="0"/>
              </a:spcAft>
              <a:buSzPts val="2100"/>
              <a:buChar char="■"/>
              <a:defRPr sz="2100"/>
            </a:lvl6pPr>
            <a:lvl7pPr indent="-361950" lvl="6" marL="3200400">
              <a:spcBef>
                <a:spcPts val="2100"/>
              </a:spcBef>
              <a:spcAft>
                <a:spcPts val="0"/>
              </a:spcAft>
              <a:buSzPts val="2100"/>
              <a:buChar char="●"/>
              <a:defRPr sz="2100"/>
            </a:lvl7pPr>
            <a:lvl8pPr indent="-361950" lvl="7" marL="3657600">
              <a:spcBef>
                <a:spcPts val="2100"/>
              </a:spcBef>
              <a:spcAft>
                <a:spcPts val="0"/>
              </a:spcAft>
              <a:buSzPts val="2100"/>
              <a:buChar char="○"/>
              <a:defRPr sz="2100"/>
            </a:lvl8pPr>
            <a:lvl9pPr indent="-361950" lvl="8" marL="4114800">
              <a:spcBef>
                <a:spcPts val="2100"/>
              </a:spcBef>
              <a:spcAft>
                <a:spcPts val="2100"/>
              </a:spcAft>
              <a:buSzPts val="2100"/>
              <a:buChar char="■"/>
              <a:defRPr sz="2100"/>
            </a:lvl9pPr>
          </a:lstStyle>
          <a:p/>
        </p:txBody>
      </p:sp>
      <p:sp>
        <p:nvSpPr>
          <p:cNvPr id="83" name="Google Shape;83;p5"/>
          <p:cNvSpPr txBox="1"/>
          <p:nvPr>
            <p:ph idx="2" type="body"/>
          </p:nvPr>
        </p:nvSpPr>
        <p:spPr>
          <a:xfrm>
            <a:off x="6443269" y="2713427"/>
            <a:ext cx="5333400" cy="3378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61950" lvl="0" marL="457200">
              <a:spcBef>
                <a:spcPts val="0"/>
              </a:spcBef>
              <a:spcAft>
                <a:spcPts val="0"/>
              </a:spcAft>
              <a:buSzPts val="2100"/>
              <a:buChar char="●"/>
              <a:defRPr sz="2100"/>
            </a:lvl1pPr>
            <a:lvl2pPr indent="-361950" lvl="1" marL="914400">
              <a:spcBef>
                <a:spcPts val="2100"/>
              </a:spcBef>
              <a:spcAft>
                <a:spcPts val="0"/>
              </a:spcAft>
              <a:buSzPts val="2100"/>
              <a:buChar char="○"/>
              <a:defRPr sz="2100"/>
            </a:lvl2pPr>
            <a:lvl3pPr indent="-361950" lvl="2" marL="1371600">
              <a:spcBef>
                <a:spcPts val="2100"/>
              </a:spcBef>
              <a:spcAft>
                <a:spcPts val="0"/>
              </a:spcAft>
              <a:buSzPts val="2100"/>
              <a:buChar char="■"/>
              <a:defRPr sz="2100"/>
            </a:lvl3pPr>
            <a:lvl4pPr indent="-361950" lvl="3" marL="1828800">
              <a:spcBef>
                <a:spcPts val="2100"/>
              </a:spcBef>
              <a:spcAft>
                <a:spcPts val="0"/>
              </a:spcAft>
              <a:buSzPts val="2100"/>
              <a:buChar char="●"/>
              <a:defRPr sz="2100"/>
            </a:lvl4pPr>
            <a:lvl5pPr indent="-361950" lvl="4" marL="2286000">
              <a:spcBef>
                <a:spcPts val="2100"/>
              </a:spcBef>
              <a:spcAft>
                <a:spcPts val="0"/>
              </a:spcAft>
              <a:buSzPts val="2100"/>
              <a:buChar char="○"/>
              <a:defRPr sz="2100"/>
            </a:lvl5pPr>
            <a:lvl6pPr indent="-361950" lvl="5" marL="2743200">
              <a:spcBef>
                <a:spcPts val="2100"/>
              </a:spcBef>
              <a:spcAft>
                <a:spcPts val="0"/>
              </a:spcAft>
              <a:buSzPts val="2100"/>
              <a:buChar char="■"/>
              <a:defRPr sz="2100"/>
            </a:lvl6pPr>
            <a:lvl7pPr indent="-361950" lvl="6" marL="3200400">
              <a:spcBef>
                <a:spcPts val="2100"/>
              </a:spcBef>
              <a:spcAft>
                <a:spcPts val="0"/>
              </a:spcAft>
              <a:buSzPts val="2100"/>
              <a:buChar char="●"/>
              <a:defRPr sz="2100"/>
            </a:lvl7pPr>
            <a:lvl8pPr indent="-361950" lvl="7" marL="3657600">
              <a:spcBef>
                <a:spcPts val="2100"/>
              </a:spcBef>
              <a:spcAft>
                <a:spcPts val="0"/>
              </a:spcAft>
              <a:buSzPts val="2100"/>
              <a:buChar char="○"/>
              <a:defRPr sz="2100"/>
            </a:lvl8pPr>
            <a:lvl9pPr indent="-361950" lvl="8" marL="4114800">
              <a:spcBef>
                <a:spcPts val="2100"/>
              </a:spcBef>
              <a:spcAft>
                <a:spcPts val="2100"/>
              </a:spcAft>
              <a:buSzPts val="2100"/>
              <a:buChar char="■"/>
              <a:defRPr sz="2100"/>
            </a:lvl9pPr>
          </a:lstStyle>
          <a:p/>
        </p:txBody>
      </p:sp>
      <p:sp>
        <p:nvSpPr>
          <p:cNvPr id="84" name="Google Shape;84;p5"/>
          <p:cNvSpPr txBox="1"/>
          <p:nvPr>
            <p:ph idx="12" type="sldNum"/>
          </p:nvPr>
        </p:nvSpPr>
        <p:spPr>
          <a:xfrm>
            <a:off x="11296726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6"/>
          <p:cNvSpPr txBox="1"/>
          <p:nvPr>
            <p:ph type="title"/>
          </p:nvPr>
        </p:nvSpPr>
        <p:spPr>
          <a:xfrm>
            <a:off x="415604" y="593367"/>
            <a:ext cx="113610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87" name="Google Shape;87;p6"/>
          <p:cNvSpPr txBox="1"/>
          <p:nvPr>
            <p:ph idx="12" type="sldNum"/>
          </p:nvPr>
        </p:nvSpPr>
        <p:spPr>
          <a:xfrm>
            <a:off x="11296726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grpSp>
        <p:nvGrpSpPr>
          <p:cNvPr id="88" name="Google Shape;88;p6"/>
          <p:cNvGrpSpPr/>
          <p:nvPr/>
        </p:nvGrpSpPr>
        <p:grpSpPr>
          <a:xfrm flipH="1">
            <a:off x="602070" y="4131770"/>
            <a:ext cx="2162526" cy="2717843"/>
            <a:chOff x="7725503" y="2441504"/>
            <a:chExt cx="3499799" cy="4398516"/>
          </a:xfrm>
        </p:grpSpPr>
        <p:sp>
          <p:nvSpPr>
            <p:cNvPr id="89" name="Google Shape;89;p6"/>
            <p:cNvSpPr/>
            <p:nvPr/>
          </p:nvSpPr>
          <p:spPr>
            <a:xfrm rot="-2568191">
              <a:off x="10040067" y="4386650"/>
              <a:ext cx="807968" cy="807968"/>
            </a:xfrm>
            <a:prstGeom prst="rect">
              <a:avLst/>
            </a:prstGeom>
            <a:solidFill>
              <a:srgbClr val="C3AC5D">
                <a:alpha val="3882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" name="Google Shape;90;p6"/>
            <p:cNvSpPr/>
            <p:nvPr/>
          </p:nvSpPr>
          <p:spPr>
            <a:xfrm rot="-2568954">
              <a:off x="10829049" y="4572579"/>
              <a:ext cx="328407" cy="328407"/>
            </a:xfrm>
            <a:prstGeom prst="rect">
              <a:avLst/>
            </a:prstGeom>
            <a:solidFill>
              <a:srgbClr val="C3AC5D">
                <a:alpha val="3882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Google Shape;91;p6"/>
            <p:cNvSpPr/>
            <p:nvPr/>
          </p:nvSpPr>
          <p:spPr>
            <a:xfrm rot="-2568191">
              <a:off x="9682274" y="2608419"/>
              <a:ext cx="807968" cy="807968"/>
            </a:xfrm>
            <a:prstGeom prst="rect">
              <a:avLst/>
            </a:prstGeom>
            <a:solidFill>
              <a:srgbClr val="C3AC5D">
                <a:alpha val="3882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Google Shape;92;p6"/>
            <p:cNvSpPr/>
            <p:nvPr/>
          </p:nvSpPr>
          <p:spPr>
            <a:xfrm rot="-2568191">
              <a:off x="7924347" y="4121435"/>
              <a:ext cx="807968" cy="807968"/>
            </a:xfrm>
            <a:prstGeom prst="rect">
              <a:avLst/>
            </a:prstGeom>
            <a:solidFill>
              <a:srgbClr val="C3AC5D">
                <a:alpha val="3882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" name="Google Shape;93;p6"/>
            <p:cNvSpPr/>
            <p:nvPr/>
          </p:nvSpPr>
          <p:spPr>
            <a:xfrm rot="-2568191">
              <a:off x="8206362" y="5865135"/>
              <a:ext cx="807968" cy="807968"/>
            </a:xfrm>
            <a:prstGeom prst="rect">
              <a:avLst/>
            </a:prstGeom>
            <a:solidFill>
              <a:srgbClr val="C3AC5D">
                <a:alpha val="3882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" name="Google Shape;94;p6"/>
            <p:cNvSpPr/>
            <p:nvPr/>
          </p:nvSpPr>
          <p:spPr>
            <a:xfrm rot="-2567789">
              <a:off x="7831502" y="5965053"/>
              <a:ext cx="513103" cy="513103"/>
            </a:xfrm>
            <a:prstGeom prst="rect">
              <a:avLst/>
            </a:prstGeom>
            <a:solidFill>
              <a:srgbClr val="C3AC5D">
                <a:alpha val="3882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5" name="Google Shape;95;p6"/>
          <p:cNvGrpSpPr/>
          <p:nvPr/>
        </p:nvGrpSpPr>
        <p:grpSpPr>
          <a:xfrm flipH="1">
            <a:off x="-297130" y="3705603"/>
            <a:ext cx="4279858" cy="3540896"/>
            <a:chOff x="5754098" y="1751801"/>
            <a:chExt cx="6926457" cy="5730532"/>
          </a:xfrm>
        </p:grpSpPr>
        <p:sp>
          <p:nvSpPr>
            <p:cNvPr id="96" name="Google Shape;96;p6"/>
            <p:cNvSpPr/>
            <p:nvPr/>
          </p:nvSpPr>
          <p:spPr>
            <a:xfrm rot="-2626867">
              <a:off x="10433533" y="2457462"/>
              <a:ext cx="2324779" cy="709347"/>
            </a:xfrm>
            <a:custGeom>
              <a:rect b="b" l="l" r="r" t="t"/>
              <a:pathLst>
                <a:path extrusionOk="0" h="948408" w="3108265">
                  <a:moveTo>
                    <a:pt x="0" y="3324"/>
                  </a:moveTo>
                  <a:lnTo>
                    <a:pt x="3108265" y="0"/>
                  </a:lnTo>
                  <a:lnTo>
                    <a:pt x="2242871" y="948408"/>
                  </a:lnTo>
                  <a:lnTo>
                    <a:pt x="0" y="941947"/>
                  </a:lnTo>
                  <a:lnTo>
                    <a:pt x="0" y="332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" name="Google Shape;97;p6"/>
            <p:cNvSpPr/>
            <p:nvPr/>
          </p:nvSpPr>
          <p:spPr>
            <a:xfrm flipH="1">
              <a:off x="10430852" y="5220631"/>
              <a:ext cx="1766177" cy="1651398"/>
            </a:xfrm>
            <a:custGeom>
              <a:rect b="b" l="l" r="r" t="t"/>
              <a:pathLst>
                <a:path extrusionOk="0" h="2540612" w="2717196">
                  <a:moveTo>
                    <a:pt x="0" y="2540612"/>
                  </a:moveTo>
                  <a:lnTo>
                    <a:pt x="0" y="0"/>
                  </a:lnTo>
                  <a:lnTo>
                    <a:pt x="2717196" y="2540612"/>
                  </a:lnTo>
                  <a:lnTo>
                    <a:pt x="0" y="254061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" name="Google Shape;98;p6"/>
            <p:cNvSpPr/>
            <p:nvPr/>
          </p:nvSpPr>
          <p:spPr>
            <a:xfrm rot="-2578278">
              <a:off x="6546226" y="4853408"/>
              <a:ext cx="904466" cy="2680228"/>
            </a:xfrm>
            <a:custGeom>
              <a:rect b="b" l="l" r="r" t="t"/>
              <a:pathLst>
                <a:path extrusionOk="0" h="4128653" w="1393249">
                  <a:moveTo>
                    <a:pt x="0" y="0"/>
                  </a:moveTo>
                  <a:lnTo>
                    <a:pt x="1393131" y="0"/>
                  </a:lnTo>
                  <a:cubicBezTo>
                    <a:pt x="1394415" y="1372321"/>
                    <a:pt x="1384850" y="2756332"/>
                    <a:pt x="1386134" y="4128653"/>
                  </a:cubicBezTo>
                  <a:lnTo>
                    <a:pt x="20846" y="28561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9" name="Google Shape;99;p6"/>
          <p:cNvGrpSpPr/>
          <p:nvPr/>
        </p:nvGrpSpPr>
        <p:grpSpPr>
          <a:xfrm flipH="1">
            <a:off x="487599" y="5560079"/>
            <a:ext cx="4398863" cy="2102049"/>
            <a:chOff x="4291509" y="4753058"/>
            <a:chExt cx="7119053" cy="3401925"/>
          </a:xfrm>
        </p:grpSpPr>
        <p:sp>
          <p:nvSpPr>
            <p:cNvPr id="100" name="Google Shape;100;p6"/>
            <p:cNvSpPr/>
            <p:nvPr/>
          </p:nvSpPr>
          <p:spPr>
            <a:xfrm rot="-2567679">
              <a:off x="9758261" y="5026894"/>
              <a:ext cx="1356104" cy="140322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" name="Google Shape;101;p6"/>
            <p:cNvSpPr/>
            <p:nvPr/>
          </p:nvSpPr>
          <p:spPr>
            <a:xfrm rot="-2568566">
              <a:off x="4645589" y="5975022"/>
              <a:ext cx="1878673" cy="1778505"/>
            </a:xfrm>
            <a:custGeom>
              <a:rect b="b" l="l" r="r" t="t"/>
              <a:pathLst>
                <a:path extrusionOk="0" h="2746828" w="2901533">
                  <a:moveTo>
                    <a:pt x="0" y="42620"/>
                  </a:moveTo>
                  <a:lnTo>
                    <a:pt x="2891852" y="0"/>
                  </a:lnTo>
                  <a:lnTo>
                    <a:pt x="2901533" y="2746828"/>
                  </a:lnTo>
                  <a:lnTo>
                    <a:pt x="1359127" y="1292983"/>
                  </a:lnTo>
                  <a:lnTo>
                    <a:pt x="0" y="4262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2" name="Google Shape;102;p6"/>
          <p:cNvSpPr txBox="1"/>
          <p:nvPr/>
        </p:nvSpPr>
        <p:spPr>
          <a:xfrm rot="5400000">
            <a:off x="-679350" y="6229875"/>
            <a:ext cx="15798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SLIDESMANIA.COM</a:t>
            </a:r>
            <a:endParaRPr>
              <a:solidFill>
                <a:schemeClr val="lt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7"/>
          <p:cNvSpPr txBox="1"/>
          <p:nvPr>
            <p:ph type="title"/>
          </p:nvPr>
        </p:nvSpPr>
        <p:spPr>
          <a:xfrm>
            <a:off x="415604" y="740800"/>
            <a:ext cx="6598800" cy="10077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05" name="Google Shape;105;p7"/>
          <p:cNvSpPr txBox="1"/>
          <p:nvPr>
            <p:ph idx="1" type="body"/>
          </p:nvPr>
        </p:nvSpPr>
        <p:spPr>
          <a:xfrm>
            <a:off x="415604" y="1852800"/>
            <a:ext cx="6598800" cy="4239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81000" lvl="1" marL="914400">
              <a:spcBef>
                <a:spcPts val="210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2100"/>
              </a:spcBef>
              <a:spcAft>
                <a:spcPts val="0"/>
              </a:spcAft>
              <a:buSzPts val="2400"/>
              <a:buChar char="■"/>
              <a:defRPr/>
            </a:lvl3pPr>
            <a:lvl4pPr indent="-381000" lvl="3" marL="1828800">
              <a:spcBef>
                <a:spcPts val="2100"/>
              </a:spcBef>
              <a:spcAft>
                <a:spcPts val="0"/>
              </a:spcAft>
              <a:buSzPts val="2400"/>
              <a:buChar char="●"/>
              <a:defRPr/>
            </a:lvl4pPr>
            <a:lvl5pPr indent="-381000" lvl="4" marL="2286000">
              <a:spcBef>
                <a:spcPts val="2100"/>
              </a:spcBef>
              <a:spcAft>
                <a:spcPts val="0"/>
              </a:spcAft>
              <a:buSzPts val="2400"/>
              <a:buChar char="○"/>
              <a:defRPr/>
            </a:lvl5pPr>
            <a:lvl6pPr indent="-381000" lvl="5" marL="2743200">
              <a:spcBef>
                <a:spcPts val="2100"/>
              </a:spcBef>
              <a:spcAft>
                <a:spcPts val="0"/>
              </a:spcAft>
              <a:buSzPts val="2400"/>
              <a:buChar char="■"/>
              <a:defRPr/>
            </a:lvl6pPr>
            <a:lvl7pPr indent="-381000" lvl="6" marL="3200400">
              <a:spcBef>
                <a:spcPts val="2100"/>
              </a:spcBef>
              <a:spcAft>
                <a:spcPts val="0"/>
              </a:spcAft>
              <a:buSzPts val="2400"/>
              <a:buChar char="●"/>
              <a:defRPr/>
            </a:lvl7pPr>
            <a:lvl8pPr indent="-381000" lvl="7" marL="3657600">
              <a:spcBef>
                <a:spcPts val="2100"/>
              </a:spcBef>
              <a:spcAft>
                <a:spcPts val="0"/>
              </a:spcAft>
              <a:buSzPts val="2400"/>
              <a:buChar char="○"/>
              <a:defRPr/>
            </a:lvl8pPr>
            <a:lvl9pPr indent="-381000" lvl="8" marL="4114800">
              <a:spcBef>
                <a:spcPts val="2100"/>
              </a:spcBef>
              <a:spcAft>
                <a:spcPts val="2100"/>
              </a:spcAft>
              <a:buSzPts val="2400"/>
              <a:buChar char="■"/>
              <a:defRPr/>
            </a:lvl9pPr>
          </a:lstStyle>
          <a:p/>
        </p:txBody>
      </p:sp>
      <p:sp>
        <p:nvSpPr>
          <p:cNvPr id="106" name="Google Shape;106;p7"/>
          <p:cNvSpPr txBox="1"/>
          <p:nvPr>
            <p:ph idx="12" type="sldNum"/>
          </p:nvPr>
        </p:nvSpPr>
        <p:spPr>
          <a:xfrm>
            <a:off x="11296726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grpSp>
        <p:nvGrpSpPr>
          <p:cNvPr id="107" name="Google Shape;107;p7"/>
          <p:cNvGrpSpPr/>
          <p:nvPr/>
        </p:nvGrpSpPr>
        <p:grpSpPr>
          <a:xfrm>
            <a:off x="7725503" y="2441504"/>
            <a:ext cx="3499799" cy="4398516"/>
            <a:chOff x="7725503" y="2441504"/>
            <a:chExt cx="3499799" cy="4398516"/>
          </a:xfrm>
        </p:grpSpPr>
        <p:sp>
          <p:nvSpPr>
            <p:cNvPr id="108" name="Google Shape;108;p7"/>
            <p:cNvSpPr/>
            <p:nvPr/>
          </p:nvSpPr>
          <p:spPr>
            <a:xfrm rot="-2568191">
              <a:off x="10040067" y="4386650"/>
              <a:ext cx="807968" cy="807968"/>
            </a:xfrm>
            <a:prstGeom prst="rect">
              <a:avLst/>
            </a:prstGeom>
            <a:solidFill>
              <a:srgbClr val="C3AC5D">
                <a:alpha val="3882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" name="Google Shape;109;p7"/>
            <p:cNvSpPr/>
            <p:nvPr/>
          </p:nvSpPr>
          <p:spPr>
            <a:xfrm rot="-2568954">
              <a:off x="10829049" y="4572579"/>
              <a:ext cx="328407" cy="328407"/>
            </a:xfrm>
            <a:prstGeom prst="rect">
              <a:avLst/>
            </a:prstGeom>
            <a:solidFill>
              <a:srgbClr val="C3AC5D">
                <a:alpha val="3882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" name="Google Shape;110;p7"/>
            <p:cNvSpPr/>
            <p:nvPr/>
          </p:nvSpPr>
          <p:spPr>
            <a:xfrm rot="-2568191">
              <a:off x="9682274" y="2608419"/>
              <a:ext cx="807968" cy="807968"/>
            </a:xfrm>
            <a:prstGeom prst="rect">
              <a:avLst/>
            </a:prstGeom>
            <a:solidFill>
              <a:srgbClr val="C3AC5D">
                <a:alpha val="3882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" name="Google Shape;111;p7"/>
            <p:cNvSpPr/>
            <p:nvPr/>
          </p:nvSpPr>
          <p:spPr>
            <a:xfrm rot="-2568191">
              <a:off x="7924347" y="4121435"/>
              <a:ext cx="807968" cy="807968"/>
            </a:xfrm>
            <a:prstGeom prst="rect">
              <a:avLst/>
            </a:prstGeom>
            <a:solidFill>
              <a:srgbClr val="C3AC5D">
                <a:alpha val="3882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Google Shape;112;p7"/>
            <p:cNvSpPr/>
            <p:nvPr/>
          </p:nvSpPr>
          <p:spPr>
            <a:xfrm rot="-2568191">
              <a:off x="8206362" y="5865135"/>
              <a:ext cx="807968" cy="807968"/>
            </a:xfrm>
            <a:prstGeom prst="rect">
              <a:avLst/>
            </a:prstGeom>
            <a:solidFill>
              <a:srgbClr val="C3AC5D">
                <a:alpha val="3882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Google Shape;113;p7"/>
            <p:cNvSpPr/>
            <p:nvPr/>
          </p:nvSpPr>
          <p:spPr>
            <a:xfrm rot="-2567789">
              <a:off x="7831502" y="5965053"/>
              <a:ext cx="513103" cy="513103"/>
            </a:xfrm>
            <a:prstGeom prst="rect">
              <a:avLst/>
            </a:prstGeom>
            <a:solidFill>
              <a:srgbClr val="C3AC5D">
                <a:alpha val="3882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4" name="Google Shape;114;p7"/>
          <p:cNvGrpSpPr/>
          <p:nvPr/>
        </p:nvGrpSpPr>
        <p:grpSpPr>
          <a:xfrm>
            <a:off x="5754098" y="1751801"/>
            <a:ext cx="6926457" cy="5730532"/>
            <a:chOff x="5754098" y="1751801"/>
            <a:chExt cx="6926457" cy="5730532"/>
          </a:xfrm>
        </p:grpSpPr>
        <p:sp>
          <p:nvSpPr>
            <p:cNvPr id="115" name="Google Shape;115;p7"/>
            <p:cNvSpPr/>
            <p:nvPr/>
          </p:nvSpPr>
          <p:spPr>
            <a:xfrm rot="-2626867">
              <a:off x="10433533" y="2457462"/>
              <a:ext cx="2324779" cy="709347"/>
            </a:xfrm>
            <a:custGeom>
              <a:rect b="b" l="l" r="r" t="t"/>
              <a:pathLst>
                <a:path extrusionOk="0" h="948408" w="3108265">
                  <a:moveTo>
                    <a:pt x="0" y="3324"/>
                  </a:moveTo>
                  <a:lnTo>
                    <a:pt x="3108265" y="0"/>
                  </a:lnTo>
                  <a:lnTo>
                    <a:pt x="2242871" y="948408"/>
                  </a:lnTo>
                  <a:lnTo>
                    <a:pt x="0" y="941947"/>
                  </a:lnTo>
                  <a:lnTo>
                    <a:pt x="0" y="332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" name="Google Shape;116;p7"/>
            <p:cNvSpPr/>
            <p:nvPr/>
          </p:nvSpPr>
          <p:spPr>
            <a:xfrm flipH="1">
              <a:off x="10430852" y="5220631"/>
              <a:ext cx="1766177" cy="1651398"/>
            </a:xfrm>
            <a:custGeom>
              <a:rect b="b" l="l" r="r" t="t"/>
              <a:pathLst>
                <a:path extrusionOk="0" h="2540612" w="2717196">
                  <a:moveTo>
                    <a:pt x="0" y="2540612"/>
                  </a:moveTo>
                  <a:lnTo>
                    <a:pt x="0" y="0"/>
                  </a:lnTo>
                  <a:lnTo>
                    <a:pt x="2717196" y="2540612"/>
                  </a:lnTo>
                  <a:lnTo>
                    <a:pt x="0" y="254061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" name="Google Shape;117;p7"/>
            <p:cNvSpPr/>
            <p:nvPr/>
          </p:nvSpPr>
          <p:spPr>
            <a:xfrm rot="-2578278">
              <a:off x="6546226" y="4853408"/>
              <a:ext cx="904466" cy="2680228"/>
            </a:xfrm>
            <a:custGeom>
              <a:rect b="b" l="l" r="r" t="t"/>
              <a:pathLst>
                <a:path extrusionOk="0" h="4128653" w="1393249">
                  <a:moveTo>
                    <a:pt x="0" y="0"/>
                  </a:moveTo>
                  <a:lnTo>
                    <a:pt x="1393131" y="0"/>
                  </a:lnTo>
                  <a:cubicBezTo>
                    <a:pt x="1394415" y="1372321"/>
                    <a:pt x="1384850" y="2756332"/>
                    <a:pt x="1386134" y="4128653"/>
                  </a:cubicBezTo>
                  <a:lnTo>
                    <a:pt x="20846" y="28561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8" name="Google Shape;118;p7"/>
          <p:cNvGrpSpPr/>
          <p:nvPr/>
        </p:nvGrpSpPr>
        <p:grpSpPr>
          <a:xfrm>
            <a:off x="4291509" y="462994"/>
            <a:ext cx="7673389" cy="7691989"/>
            <a:chOff x="4291509" y="462994"/>
            <a:chExt cx="7673389" cy="7691989"/>
          </a:xfrm>
        </p:grpSpPr>
        <p:grpSp>
          <p:nvGrpSpPr>
            <p:cNvPr id="119" name="Google Shape;119;p7"/>
            <p:cNvGrpSpPr/>
            <p:nvPr/>
          </p:nvGrpSpPr>
          <p:grpSpPr>
            <a:xfrm>
              <a:off x="4291509" y="4753058"/>
              <a:ext cx="7119053" cy="3401925"/>
              <a:chOff x="4291509" y="4753058"/>
              <a:chExt cx="7119053" cy="3401925"/>
            </a:xfrm>
          </p:grpSpPr>
          <p:sp>
            <p:nvSpPr>
              <p:cNvPr id="120" name="Google Shape;120;p7"/>
              <p:cNvSpPr/>
              <p:nvPr/>
            </p:nvSpPr>
            <p:spPr>
              <a:xfrm rot="-2567679">
                <a:off x="9758261" y="5026894"/>
                <a:ext cx="1356104" cy="1403228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" name="Google Shape;121;p7"/>
              <p:cNvSpPr/>
              <p:nvPr/>
            </p:nvSpPr>
            <p:spPr>
              <a:xfrm rot="-2568566">
                <a:off x="4645589" y="5975022"/>
                <a:ext cx="1878673" cy="1778505"/>
              </a:xfrm>
              <a:custGeom>
                <a:rect b="b" l="l" r="r" t="t"/>
                <a:pathLst>
                  <a:path extrusionOk="0" h="2746828" w="2901533">
                    <a:moveTo>
                      <a:pt x="0" y="42620"/>
                    </a:moveTo>
                    <a:lnTo>
                      <a:pt x="2891852" y="0"/>
                    </a:lnTo>
                    <a:lnTo>
                      <a:pt x="2901533" y="2746828"/>
                    </a:lnTo>
                    <a:lnTo>
                      <a:pt x="1359127" y="1292983"/>
                    </a:lnTo>
                    <a:lnTo>
                      <a:pt x="0" y="4262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22" name="Google Shape;122;p7"/>
            <p:cNvSpPr/>
            <p:nvPr/>
          </p:nvSpPr>
          <p:spPr>
            <a:xfrm rot="-2567541">
              <a:off x="9938610" y="798836"/>
              <a:ext cx="1663077" cy="172081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ONE_COLUMN_TEXT_1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8"/>
          <p:cNvSpPr txBox="1"/>
          <p:nvPr>
            <p:ph idx="12" type="sldNum"/>
          </p:nvPr>
        </p:nvSpPr>
        <p:spPr>
          <a:xfrm flipH="1">
            <a:off x="153288" y="6265510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grpSp>
        <p:nvGrpSpPr>
          <p:cNvPr id="125" name="Google Shape;125;p8"/>
          <p:cNvGrpSpPr/>
          <p:nvPr/>
        </p:nvGrpSpPr>
        <p:grpSpPr>
          <a:xfrm flipH="1">
            <a:off x="956412" y="2489391"/>
            <a:ext cx="3499799" cy="4398516"/>
            <a:chOff x="7725503" y="2441504"/>
            <a:chExt cx="3499799" cy="4398516"/>
          </a:xfrm>
        </p:grpSpPr>
        <p:sp>
          <p:nvSpPr>
            <p:cNvPr id="126" name="Google Shape;126;p8"/>
            <p:cNvSpPr/>
            <p:nvPr/>
          </p:nvSpPr>
          <p:spPr>
            <a:xfrm rot="-2568191">
              <a:off x="10040067" y="4386650"/>
              <a:ext cx="807968" cy="807968"/>
            </a:xfrm>
            <a:prstGeom prst="rect">
              <a:avLst/>
            </a:prstGeom>
            <a:solidFill>
              <a:srgbClr val="C3AC5D">
                <a:alpha val="3882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" name="Google Shape;127;p8"/>
            <p:cNvSpPr/>
            <p:nvPr/>
          </p:nvSpPr>
          <p:spPr>
            <a:xfrm rot="-2568954">
              <a:off x="10829049" y="4572579"/>
              <a:ext cx="328407" cy="328407"/>
            </a:xfrm>
            <a:prstGeom prst="rect">
              <a:avLst/>
            </a:prstGeom>
            <a:solidFill>
              <a:srgbClr val="C3AC5D">
                <a:alpha val="3882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Google Shape;128;p8"/>
            <p:cNvSpPr/>
            <p:nvPr/>
          </p:nvSpPr>
          <p:spPr>
            <a:xfrm rot="-2568191">
              <a:off x="9682274" y="2608419"/>
              <a:ext cx="807968" cy="807968"/>
            </a:xfrm>
            <a:prstGeom prst="rect">
              <a:avLst/>
            </a:prstGeom>
            <a:solidFill>
              <a:srgbClr val="C3AC5D">
                <a:alpha val="3882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" name="Google Shape;129;p8"/>
            <p:cNvSpPr/>
            <p:nvPr/>
          </p:nvSpPr>
          <p:spPr>
            <a:xfrm rot="-2568191">
              <a:off x="7924347" y="4121435"/>
              <a:ext cx="807968" cy="807968"/>
            </a:xfrm>
            <a:prstGeom prst="rect">
              <a:avLst/>
            </a:prstGeom>
            <a:solidFill>
              <a:srgbClr val="C3AC5D">
                <a:alpha val="3882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" name="Google Shape;130;p8"/>
            <p:cNvSpPr/>
            <p:nvPr/>
          </p:nvSpPr>
          <p:spPr>
            <a:xfrm rot="-2568191">
              <a:off x="8206362" y="5865135"/>
              <a:ext cx="807968" cy="807968"/>
            </a:xfrm>
            <a:prstGeom prst="rect">
              <a:avLst/>
            </a:prstGeom>
            <a:solidFill>
              <a:srgbClr val="C3AC5D">
                <a:alpha val="3882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" name="Google Shape;131;p8"/>
            <p:cNvSpPr/>
            <p:nvPr/>
          </p:nvSpPr>
          <p:spPr>
            <a:xfrm rot="-2567789">
              <a:off x="7831502" y="5965053"/>
              <a:ext cx="513103" cy="513103"/>
            </a:xfrm>
            <a:prstGeom prst="rect">
              <a:avLst/>
            </a:prstGeom>
            <a:solidFill>
              <a:srgbClr val="C3AC5D">
                <a:alpha val="3882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2" name="Google Shape;132;p8"/>
          <p:cNvGrpSpPr/>
          <p:nvPr/>
        </p:nvGrpSpPr>
        <p:grpSpPr>
          <a:xfrm flipH="1">
            <a:off x="-498841" y="1799689"/>
            <a:ext cx="6926457" cy="5730532"/>
            <a:chOff x="5754098" y="1751801"/>
            <a:chExt cx="6926457" cy="5730532"/>
          </a:xfrm>
        </p:grpSpPr>
        <p:sp>
          <p:nvSpPr>
            <p:cNvPr id="133" name="Google Shape;133;p8"/>
            <p:cNvSpPr/>
            <p:nvPr/>
          </p:nvSpPr>
          <p:spPr>
            <a:xfrm rot="-2626867">
              <a:off x="10433533" y="2457462"/>
              <a:ext cx="2324779" cy="709347"/>
            </a:xfrm>
            <a:custGeom>
              <a:rect b="b" l="l" r="r" t="t"/>
              <a:pathLst>
                <a:path extrusionOk="0" h="948408" w="3108265">
                  <a:moveTo>
                    <a:pt x="0" y="3324"/>
                  </a:moveTo>
                  <a:lnTo>
                    <a:pt x="3108265" y="0"/>
                  </a:lnTo>
                  <a:lnTo>
                    <a:pt x="2242871" y="948408"/>
                  </a:lnTo>
                  <a:lnTo>
                    <a:pt x="0" y="941947"/>
                  </a:lnTo>
                  <a:lnTo>
                    <a:pt x="0" y="332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Google Shape;134;p8"/>
            <p:cNvSpPr/>
            <p:nvPr/>
          </p:nvSpPr>
          <p:spPr>
            <a:xfrm flipH="1">
              <a:off x="10430852" y="5220631"/>
              <a:ext cx="1766177" cy="1651398"/>
            </a:xfrm>
            <a:custGeom>
              <a:rect b="b" l="l" r="r" t="t"/>
              <a:pathLst>
                <a:path extrusionOk="0" h="2540612" w="2717196">
                  <a:moveTo>
                    <a:pt x="0" y="2540612"/>
                  </a:moveTo>
                  <a:lnTo>
                    <a:pt x="0" y="0"/>
                  </a:lnTo>
                  <a:lnTo>
                    <a:pt x="2717196" y="2540612"/>
                  </a:lnTo>
                  <a:lnTo>
                    <a:pt x="0" y="254061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Google Shape;135;p8"/>
            <p:cNvSpPr/>
            <p:nvPr/>
          </p:nvSpPr>
          <p:spPr>
            <a:xfrm rot="-2578278">
              <a:off x="6546226" y="4853408"/>
              <a:ext cx="904466" cy="2680228"/>
            </a:xfrm>
            <a:custGeom>
              <a:rect b="b" l="l" r="r" t="t"/>
              <a:pathLst>
                <a:path extrusionOk="0" h="4128653" w="1393249">
                  <a:moveTo>
                    <a:pt x="0" y="0"/>
                  </a:moveTo>
                  <a:lnTo>
                    <a:pt x="1393131" y="0"/>
                  </a:lnTo>
                  <a:cubicBezTo>
                    <a:pt x="1394415" y="1372321"/>
                    <a:pt x="1384850" y="2756332"/>
                    <a:pt x="1386134" y="4128653"/>
                  </a:cubicBezTo>
                  <a:lnTo>
                    <a:pt x="20846" y="28561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6" name="Google Shape;136;p8"/>
          <p:cNvGrpSpPr/>
          <p:nvPr/>
        </p:nvGrpSpPr>
        <p:grpSpPr>
          <a:xfrm flipH="1">
            <a:off x="216816" y="510881"/>
            <a:ext cx="7673389" cy="7691989"/>
            <a:chOff x="4291509" y="462994"/>
            <a:chExt cx="7673389" cy="7691989"/>
          </a:xfrm>
        </p:grpSpPr>
        <p:grpSp>
          <p:nvGrpSpPr>
            <p:cNvPr id="137" name="Google Shape;137;p8"/>
            <p:cNvGrpSpPr/>
            <p:nvPr/>
          </p:nvGrpSpPr>
          <p:grpSpPr>
            <a:xfrm>
              <a:off x="4291509" y="4753058"/>
              <a:ext cx="7119053" cy="3401925"/>
              <a:chOff x="4291509" y="4753058"/>
              <a:chExt cx="7119053" cy="3401925"/>
            </a:xfrm>
          </p:grpSpPr>
          <p:sp>
            <p:nvSpPr>
              <p:cNvPr id="138" name="Google Shape;138;p8"/>
              <p:cNvSpPr/>
              <p:nvPr/>
            </p:nvSpPr>
            <p:spPr>
              <a:xfrm rot="-2567679">
                <a:off x="9758261" y="5026894"/>
                <a:ext cx="1356104" cy="1403228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" name="Google Shape;139;p8"/>
              <p:cNvSpPr/>
              <p:nvPr/>
            </p:nvSpPr>
            <p:spPr>
              <a:xfrm rot="-2568566">
                <a:off x="4645589" y="5975022"/>
                <a:ext cx="1878673" cy="1778505"/>
              </a:xfrm>
              <a:custGeom>
                <a:rect b="b" l="l" r="r" t="t"/>
                <a:pathLst>
                  <a:path extrusionOk="0" h="2746828" w="2901533">
                    <a:moveTo>
                      <a:pt x="0" y="42620"/>
                    </a:moveTo>
                    <a:lnTo>
                      <a:pt x="2891852" y="0"/>
                    </a:lnTo>
                    <a:lnTo>
                      <a:pt x="2901533" y="2746828"/>
                    </a:lnTo>
                    <a:lnTo>
                      <a:pt x="1359127" y="1292983"/>
                    </a:lnTo>
                    <a:lnTo>
                      <a:pt x="0" y="4262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40" name="Google Shape;140;p8"/>
            <p:cNvSpPr/>
            <p:nvPr/>
          </p:nvSpPr>
          <p:spPr>
            <a:xfrm rot="-2567541">
              <a:off x="9938610" y="798836"/>
              <a:ext cx="1663077" cy="172081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1" name="Google Shape;141;p8"/>
          <p:cNvSpPr txBox="1"/>
          <p:nvPr>
            <p:ph type="title"/>
          </p:nvPr>
        </p:nvSpPr>
        <p:spPr>
          <a:xfrm>
            <a:off x="5426827" y="740800"/>
            <a:ext cx="6310200" cy="10077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2" name="Google Shape;142;p8"/>
          <p:cNvSpPr txBox="1"/>
          <p:nvPr>
            <p:ph idx="1" type="body"/>
          </p:nvPr>
        </p:nvSpPr>
        <p:spPr>
          <a:xfrm>
            <a:off x="5426850" y="1852800"/>
            <a:ext cx="6310200" cy="4239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419100" lvl="0" marL="457200" rtl="0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1pPr>
            <a:lvl2pPr indent="-419100" lvl="1" marL="914400" rtl="0">
              <a:spcBef>
                <a:spcPts val="210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419100" lvl="2" marL="1371600" rtl="0">
              <a:spcBef>
                <a:spcPts val="2100"/>
              </a:spcBef>
              <a:spcAft>
                <a:spcPts val="0"/>
              </a:spcAft>
              <a:buSzPts val="3000"/>
              <a:buChar char="■"/>
              <a:defRPr sz="3000"/>
            </a:lvl3pPr>
            <a:lvl4pPr indent="-419100" lvl="3" marL="1828800" rtl="0">
              <a:spcBef>
                <a:spcPts val="2100"/>
              </a:spcBef>
              <a:spcAft>
                <a:spcPts val="0"/>
              </a:spcAft>
              <a:buSzPts val="3000"/>
              <a:buChar char="●"/>
              <a:defRPr sz="3000"/>
            </a:lvl4pPr>
            <a:lvl5pPr indent="-419100" lvl="4" marL="2286000" rtl="0">
              <a:spcBef>
                <a:spcPts val="2100"/>
              </a:spcBef>
              <a:spcAft>
                <a:spcPts val="0"/>
              </a:spcAft>
              <a:buSzPts val="3000"/>
              <a:buChar char="○"/>
              <a:defRPr sz="3000"/>
            </a:lvl5pPr>
            <a:lvl6pPr indent="-419100" lvl="5" marL="2743200" rtl="0">
              <a:spcBef>
                <a:spcPts val="2100"/>
              </a:spcBef>
              <a:spcAft>
                <a:spcPts val="0"/>
              </a:spcAft>
              <a:buSzPts val="3000"/>
              <a:buChar char="■"/>
              <a:defRPr sz="3000"/>
            </a:lvl6pPr>
            <a:lvl7pPr indent="-419100" lvl="6" marL="3200400" rtl="0">
              <a:spcBef>
                <a:spcPts val="2100"/>
              </a:spcBef>
              <a:spcAft>
                <a:spcPts val="0"/>
              </a:spcAft>
              <a:buSzPts val="3000"/>
              <a:buChar char="●"/>
              <a:defRPr sz="3000"/>
            </a:lvl7pPr>
            <a:lvl8pPr indent="-419100" lvl="7" marL="3657600" rtl="0">
              <a:spcBef>
                <a:spcPts val="2100"/>
              </a:spcBef>
              <a:spcAft>
                <a:spcPts val="0"/>
              </a:spcAft>
              <a:buSzPts val="3000"/>
              <a:buChar char="○"/>
              <a:defRPr sz="3000"/>
            </a:lvl8pPr>
            <a:lvl9pPr indent="-419100" lvl="8" marL="4114800" rtl="0">
              <a:spcBef>
                <a:spcPts val="2100"/>
              </a:spcBef>
              <a:spcAft>
                <a:spcPts val="2100"/>
              </a:spcAft>
              <a:buSzPts val="3000"/>
              <a:buChar char="■"/>
              <a:defRPr sz="3000"/>
            </a:lvl9pPr>
          </a:lstStyle>
          <a:p/>
        </p:txBody>
      </p:sp>
      <p:sp>
        <p:nvSpPr>
          <p:cNvPr id="143" name="Google Shape;143;p8"/>
          <p:cNvSpPr txBox="1"/>
          <p:nvPr>
            <p:ph idx="2" type="sldNum"/>
          </p:nvPr>
        </p:nvSpPr>
        <p:spPr>
          <a:xfrm>
            <a:off x="11296726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44" name="Google Shape;144;p8"/>
          <p:cNvSpPr txBox="1"/>
          <p:nvPr/>
        </p:nvSpPr>
        <p:spPr>
          <a:xfrm rot="5400000">
            <a:off x="-679350" y="6229875"/>
            <a:ext cx="15798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SLIDESMANIA.COM</a:t>
            </a:r>
            <a:endParaRPr>
              <a:solidFill>
                <a:schemeClr val="lt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9"/>
          <p:cNvSpPr txBox="1"/>
          <p:nvPr>
            <p:ph type="title"/>
          </p:nvPr>
        </p:nvSpPr>
        <p:spPr>
          <a:xfrm>
            <a:off x="653673" y="600200"/>
            <a:ext cx="8490600" cy="5454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/>
        </p:txBody>
      </p:sp>
      <p:sp>
        <p:nvSpPr>
          <p:cNvPr id="147" name="Google Shape;147;p9"/>
          <p:cNvSpPr txBox="1"/>
          <p:nvPr>
            <p:ph idx="12" type="sldNum"/>
          </p:nvPr>
        </p:nvSpPr>
        <p:spPr>
          <a:xfrm>
            <a:off x="11296726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48" name="Google Shape;148;p9"/>
          <p:cNvSpPr txBox="1"/>
          <p:nvPr>
            <p:ph idx="2" type="sldNum"/>
          </p:nvPr>
        </p:nvSpPr>
        <p:spPr>
          <a:xfrm>
            <a:off x="11296726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grpSp>
        <p:nvGrpSpPr>
          <p:cNvPr id="149" name="Google Shape;149;p9"/>
          <p:cNvGrpSpPr/>
          <p:nvPr/>
        </p:nvGrpSpPr>
        <p:grpSpPr>
          <a:xfrm>
            <a:off x="7725503" y="2441504"/>
            <a:ext cx="3499799" cy="4398516"/>
            <a:chOff x="7725503" y="2441504"/>
            <a:chExt cx="3499799" cy="4398516"/>
          </a:xfrm>
        </p:grpSpPr>
        <p:sp>
          <p:nvSpPr>
            <p:cNvPr id="150" name="Google Shape;150;p9"/>
            <p:cNvSpPr/>
            <p:nvPr/>
          </p:nvSpPr>
          <p:spPr>
            <a:xfrm rot="-2568191">
              <a:off x="10040067" y="4386650"/>
              <a:ext cx="807968" cy="807968"/>
            </a:xfrm>
            <a:prstGeom prst="rect">
              <a:avLst/>
            </a:prstGeom>
            <a:solidFill>
              <a:srgbClr val="C3AC5D">
                <a:alpha val="3882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" name="Google Shape;151;p9"/>
            <p:cNvSpPr/>
            <p:nvPr/>
          </p:nvSpPr>
          <p:spPr>
            <a:xfrm rot="-2568954">
              <a:off x="10829049" y="4572579"/>
              <a:ext cx="328407" cy="328407"/>
            </a:xfrm>
            <a:prstGeom prst="rect">
              <a:avLst/>
            </a:prstGeom>
            <a:solidFill>
              <a:srgbClr val="C3AC5D">
                <a:alpha val="3882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" name="Google Shape;152;p9"/>
            <p:cNvSpPr/>
            <p:nvPr/>
          </p:nvSpPr>
          <p:spPr>
            <a:xfrm rot="-2568191">
              <a:off x="9682274" y="2608419"/>
              <a:ext cx="807968" cy="807968"/>
            </a:xfrm>
            <a:prstGeom prst="rect">
              <a:avLst/>
            </a:prstGeom>
            <a:solidFill>
              <a:srgbClr val="C3AC5D">
                <a:alpha val="3882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" name="Google Shape;153;p9"/>
            <p:cNvSpPr/>
            <p:nvPr/>
          </p:nvSpPr>
          <p:spPr>
            <a:xfrm rot="-2568191">
              <a:off x="7924347" y="4121435"/>
              <a:ext cx="807968" cy="807968"/>
            </a:xfrm>
            <a:prstGeom prst="rect">
              <a:avLst/>
            </a:prstGeom>
            <a:solidFill>
              <a:srgbClr val="C3AC5D">
                <a:alpha val="3882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" name="Google Shape;154;p9"/>
            <p:cNvSpPr/>
            <p:nvPr/>
          </p:nvSpPr>
          <p:spPr>
            <a:xfrm rot="-2568191">
              <a:off x="8206362" y="5865135"/>
              <a:ext cx="807968" cy="807968"/>
            </a:xfrm>
            <a:prstGeom prst="rect">
              <a:avLst/>
            </a:prstGeom>
            <a:solidFill>
              <a:srgbClr val="C3AC5D">
                <a:alpha val="3882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" name="Google Shape;155;p9"/>
            <p:cNvSpPr/>
            <p:nvPr/>
          </p:nvSpPr>
          <p:spPr>
            <a:xfrm rot="-2567789">
              <a:off x="7831502" y="5965053"/>
              <a:ext cx="513103" cy="513103"/>
            </a:xfrm>
            <a:prstGeom prst="rect">
              <a:avLst/>
            </a:prstGeom>
            <a:solidFill>
              <a:srgbClr val="C3AC5D">
                <a:alpha val="3882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6" name="Google Shape;156;p9"/>
          <p:cNvGrpSpPr/>
          <p:nvPr/>
        </p:nvGrpSpPr>
        <p:grpSpPr>
          <a:xfrm>
            <a:off x="5754098" y="1751801"/>
            <a:ext cx="6926457" cy="5730532"/>
            <a:chOff x="5754098" y="1751801"/>
            <a:chExt cx="6926457" cy="5730532"/>
          </a:xfrm>
        </p:grpSpPr>
        <p:sp>
          <p:nvSpPr>
            <p:cNvPr id="157" name="Google Shape;157;p9"/>
            <p:cNvSpPr/>
            <p:nvPr/>
          </p:nvSpPr>
          <p:spPr>
            <a:xfrm rot="-2626867">
              <a:off x="10433533" y="2457462"/>
              <a:ext cx="2324779" cy="709347"/>
            </a:xfrm>
            <a:custGeom>
              <a:rect b="b" l="l" r="r" t="t"/>
              <a:pathLst>
                <a:path extrusionOk="0" h="948408" w="3108265">
                  <a:moveTo>
                    <a:pt x="0" y="3324"/>
                  </a:moveTo>
                  <a:lnTo>
                    <a:pt x="3108265" y="0"/>
                  </a:lnTo>
                  <a:lnTo>
                    <a:pt x="2242871" y="948408"/>
                  </a:lnTo>
                  <a:lnTo>
                    <a:pt x="0" y="941947"/>
                  </a:lnTo>
                  <a:lnTo>
                    <a:pt x="0" y="332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" name="Google Shape;158;p9"/>
            <p:cNvSpPr/>
            <p:nvPr/>
          </p:nvSpPr>
          <p:spPr>
            <a:xfrm flipH="1">
              <a:off x="10430852" y="5220631"/>
              <a:ext cx="1766177" cy="1651398"/>
            </a:xfrm>
            <a:custGeom>
              <a:rect b="b" l="l" r="r" t="t"/>
              <a:pathLst>
                <a:path extrusionOk="0" h="2540612" w="2717196">
                  <a:moveTo>
                    <a:pt x="0" y="2540612"/>
                  </a:moveTo>
                  <a:lnTo>
                    <a:pt x="0" y="0"/>
                  </a:lnTo>
                  <a:lnTo>
                    <a:pt x="2717196" y="2540612"/>
                  </a:lnTo>
                  <a:lnTo>
                    <a:pt x="0" y="254061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" name="Google Shape;159;p9"/>
            <p:cNvSpPr/>
            <p:nvPr/>
          </p:nvSpPr>
          <p:spPr>
            <a:xfrm rot="-2578278">
              <a:off x="6546226" y="4853408"/>
              <a:ext cx="904466" cy="2680228"/>
            </a:xfrm>
            <a:custGeom>
              <a:rect b="b" l="l" r="r" t="t"/>
              <a:pathLst>
                <a:path extrusionOk="0" h="4128653" w="1393249">
                  <a:moveTo>
                    <a:pt x="0" y="0"/>
                  </a:moveTo>
                  <a:lnTo>
                    <a:pt x="1393131" y="0"/>
                  </a:lnTo>
                  <a:cubicBezTo>
                    <a:pt x="1394415" y="1372321"/>
                    <a:pt x="1384850" y="2756332"/>
                    <a:pt x="1386134" y="4128653"/>
                  </a:cubicBezTo>
                  <a:lnTo>
                    <a:pt x="20846" y="28561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0" name="Google Shape;160;p9"/>
          <p:cNvGrpSpPr/>
          <p:nvPr/>
        </p:nvGrpSpPr>
        <p:grpSpPr>
          <a:xfrm>
            <a:off x="4291509" y="462994"/>
            <a:ext cx="7673389" cy="7691989"/>
            <a:chOff x="4291509" y="462994"/>
            <a:chExt cx="7673389" cy="7691989"/>
          </a:xfrm>
        </p:grpSpPr>
        <p:grpSp>
          <p:nvGrpSpPr>
            <p:cNvPr id="161" name="Google Shape;161;p9"/>
            <p:cNvGrpSpPr/>
            <p:nvPr/>
          </p:nvGrpSpPr>
          <p:grpSpPr>
            <a:xfrm>
              <a:off x="4291509" y="4753058"/>
              <a:ext cx="7119053" cy="3401925"/>
              <a:chOff x="4291509" y="4753058"/>
              <a:chExt cx="7119053" cy="3401925"/>
            </a:xfrm>
          </p:grpSpPr>
          <p:sp>
            <p:nvSpPr>
              <p:cNvPr id="162" name="Google Shape;162;p9"/>
              <p:cNvSpPr/>
              <p:nvPr/>
            </p:nvSpPr>
            <p:spPr>
              <a:xfrm rot="-2567679">
                <a:off x="9758261" y="5026894"/>
                <a:ext cx="1356104" cy="1403228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" name="Google Shape;163;p9"/>
              <p:cNvSpPr/>
              <p:nvPr/>
            </p:nvSpPr>
            <p:spPr>
              <a:xfrm rot="-2568566">
                <a:off x="4645589" y="5975022"/>
                <a:ext cx="1878673" cy="1778505"/>
              </a:xfrm>
              <a:custGeom>
                <a:rect b="b" l="l" r="r" t="t"/>
                <a:pathLst>
                  <a:path extrusionOk="0" h="2746828" w="2901533">
                    <a:moveTo>
                      <a:pt x="0" y="42620"/>
                    </a:moveTo>
                    <a:lnTo>
                      <a:pt x="2891852" y="0"/>
                    </a:lnTo>
                    <a:lnTo>
                      <a:pt x="2901533" y="2746828"/>
                    </a:lnTo>
                    <a:lnTo>
                      <a:pt x="1359127" y="1292983"/>
                    </a:lnTo>
                    <a:lnTo>
                      <a:pt x="0" y="4262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64" name="Google Shape;164;p9"/>
            <p:cNvSpPr/>
            <p:nvPr/>
          </p:nvSpPr>
          <p:spPr>
            <a:xfrm rot="-2567541">
              <a:off x="9938610" y="798836"/>
              <a:ext cx="1663077" cy="172081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0"/>
          <p:cNvSpPr/>
          <p:nvPr/>
        </p:nvSpPr>
        <p:spPr>
          <a:xfrm>
            <a:off x="6096063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10"/>
          <p:cNvSpPr txBox="1"/>
          <p:nvPr>
            <p:ph type="title"/>
          </p:nvPr>
        </p:nvSpPr>
        <p:spPr>
          <a:xfrm>
            <a:off x="354004" y="1644233"/>
            <a:ext cx="5393700" cy="19764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/>
        </p:txBody>
      </p:sp>
      <p:sp>
        <p:nvSpPr>
          <p:cNvPr id="168" name="Google Shape;168;p10"/>
          <p:cNvSpPr txBox="1"/>
          <p:nvPr>
            <p:ph idx="1" type="subTitle"/>
          </p:nvPr>
        </p:nvSpPr>
        <p:spPr>
          <a:xfrm>
            <a:off x="354004" y="3737433"/>
            <a:ext cx="5393700" cy="1646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69" name="Google Shape;169;p10"/>
          <p:cNvSpPr txBox="1"/>
          <p:nvPr>
            <p:ph idx="2" type="body"/>
          </p:nvPr>
        </p:nvSpPr>
        <p:spPr>
          <a:xfrm>
            <a:off x="6586068" y="965433"/>
            <a:ext cx="5116200" cy="49269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81000" lvl="1" marL="914400">
              <a:spcBef>
                <a:spcPts val="210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2100"/>
              </a:spcBef>
              <a:spcAft>
                <a:spcPts val="0"/>
              </a:spcAft>
              <a:buSzPts val="2400"/>
              <a:buChar char="■"/>
              <a:defRPr/>
            </a:lvl3pPr>
            <a:lvl4pPr indent="-381000" lvl="3" marL="1828800">
              <a:spcBef>
                <a:spcPts val="2100"/>
              </a:spcBef>
              <a:spcAft>
                <a:spcPts val="0"/>
              </a:spcAft>
              <a:buSzPts val="2400"/>
              <a:buChar char="●"/>
              <a:defRPr/>
            </a:lvl4pPr>
            <a:lvl5pPr indent="-381000" lvl="4" marL="2286000">
              <a:spcBef>
                <a:spcPts val="2100"/>
              </a:spcBef>
              <a:spcAft>
                <a:spcPts val="0"/>
              </a:spcAft>
              <a:buSzPts val="2400"/>
              <a:buChar char="○"/>
              <a:defRPr/>
            </a:lvl5pPr>
            <a:lvl6pPr indent="-381000" lvl="5" marL="2743200">
              <a:spcBef>
                <a:spcPts val="2100"/>
              </a:spcBef>
              <a:spcAft>
                <a:spcPts val="0"/>
              </a:spcAft>
              <a:buSzPts val="2400"/>
              <a:buChar char="■"/>
              <a:defRPr/>
            </a:lvl6pPr>
            <a:lvl7pPr indent="-381000" lvl="6" marL="3200400">
              <a:spcBef>
                <a:spcPts val="2100"/>
              </a:spcBef>
              <a:spcAft>
                <a:spcPts val="0"/>
              </a:spcAft>
              <a:buSzPts val="2400"/>
              <a:buChar char="●"/>
              <a:defRPr/>
            </a:lvl7pPr>
            <a:lvl8pPr indent="-381000" lvl="7" marL="3657600">
              <a:spcBef>
                <a:spcPts val="2100"/>
              </a:spcBef>
              <a:spcAft>
                <a:spcPts val="0"/>
              </a:spcAft>
              <a:buSzPts val="2400"/>
              <a:buChar char="○"/>
              <a:defRPr/>
            </a:lvl8pPr>
            <a:lvl9pPr indent="-381000" lvl="8" marL="4114800">
              <a:spcBef>
                <a:spcPts val="2100"/>
              </a:spcBef>
              <a:spcAft>
                <a:spcPts val="2100"/>
              </a:spcAft>
              <a:buSzPts val="2400"/>
              <a:buChar char="■"/>
              <a:defRPr/>
            </a:lvl9pPr>
          </a:lstStyle>
          <a:p/>
        </p:txBody>
      </p:sp>
      <p:sp>
        <p:nvSpPr>
          <p:cNvPr id="170" name="Google Shape;170;p10"/>
          <p:cNvSpPr txBox="1"/>
          <p:nvPr>
            <p:ph idx="12" type="sldNum"/>
          </p:nvPr>
        </p:nvSpPr>
        <p:spPr>
          <a:xfrm>
            <a:off x="11296726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EFEFE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15604" y="593367"/>
            <a:ext cx="113610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ld Standard TT"/>
              <a:buNone/>
              <a:defRPr b="1" sz="36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ngers"/>
              <a:buNone/>
              <a:defRPr sz="3600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ngers"/>
              <a:buNone/>
              <a:defRPr sz="3600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ngers"/>
              <a:buNone/>
              <a:defRPr sz="3600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ngers"/>
              <a:buNone/>
              <a:defRPr sz="3600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ngers"/>
              <a:buNone/>
              <a:defRPr sz="3600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ngers"/>
              <a:buNone/>
              <a:defRPr sz="3600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ngers"/>
              <a:buNone/>
              <a:defRPr sz="3600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ngers"/>
              <a:buNone/>
              <a:defRPr sz="3600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15604" y="1536633"/>
            <a:ext cx="113610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810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ld Standard TT"/>
              <a:buChar char="●"/>
              <a:defRPr sz="2400">
                <a:solidFill>
                  <a:schemeClr val="dk2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indent="-381000" lvl="1" marL="9144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ld Standard TT"/>
              <a:buChar char="○"/>
              <a:defRPr sz="2400">
                <a:solidFill>
                  <a:schemeClr val="dk2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indent="-381000" lvl="2" marL="13716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ld Standard TT"/>
              <a:buChar char="■"/>
              <a:defRPr sz="2400">
                <a:solidFill>
                  <a:schemeClr val="dk2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indent="-381000" lvl="3" marL="18288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ld Standard TT"/>
              <a:buChar char="●"/>
              <a:defRPr sz="2400">
                <a:solidFill>
                  <a:schemeClr val="dk2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indent="-381000" lvl="4" marL="22860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ld Standard TT"/>
              <a:buChar char="○"/>
              <a:defRPr sz="2400">
                <a:solidFill>
                  <a:schemeClr val="dk2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indent="-381000" lvl="5" marL="27432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ld Standard TT"/>
              <a:buChar char="■"/>
              <a:defRPr sz="2400">
                <a:solidFill>
                  <a:schemeClr val="dk2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indent="-381000" lvl="6" marL="32004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ld Standard TT"/>
              <a:buChar char="●"/>
              <a:defRPr sz="2400">
                <a:solidFill>
                  <a:schemeClr val="dk2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indent="-381000" lvl="7" marL="36576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ld Standard TT"/>
              <a:buChar char="○"/>
              <a:defRPr sz="2400">
                <a:solidFill>
                  <a:schemeClr val="dk2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indent="-381000" lvl="8" marL="411480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2400"/>
              <a:buFont typeface="Old Standard TT"/>
              <a:buChar char="■"/>
              <a:defRPr sz="2400">
                <a:solidFill>
                  <a:schemeClr val="dk2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11296726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r">
              <a:buNone/>
              <a:defRPr sz="1300">
                <a:solidFill>
                  <a:schemeClr val="dk2"/>
                </a:solidFill>
              </a:defRPr>
            </a:lvl1pPr>
            <a:lvl2pPr lvl="1" algn="r">
              <a:buNone/>
              <a:defRPr sz="1300">
                <a:solidFill>
                  <a:schemeClr val="dk2"/>
                </a:solidFill>
              </a:defRPr>
            </a:lvl2pPr>
            <a:lvl3pPr lvl="2" algn="r">
              <a:buNone/>
              <a:defRPr sz="1300">
                <a:solidFill>
                  <a:schemeClr val="dk2"/>
                </a:solidFill>
              </a:defRPr>
            </a:lvl3pPr>
            <a:lvl4pPr lvl="3" algn="r">
              <a:buNone/>
              <a:defRPr sz="1300">
                <a:solidFill>
                  <a:schemeClr val="dk2"/>
                </a:solidFill>
              </a:defRPr>
            </a:lvl4pPr>
            <a:lvl5pPr lvl="4" algn="r">
              <a:buNone/>
              <a:defRPr sz="1300">
                <a:solidFill>
                  <a:schemeClr val="dk2"/>
                </a:solidFill>
              </a:defRPr>
            </a:lvl5pPr>
            <a:lvl6pPr lvl="5" algn="r">
              <a:buNone/>
              <a:defRPr sz="1300">
                <a:solidFill>
                  <a:schemeClr val="dk2"/>
                </a:solidFill>
              </a:defRPr>
            </a:lvl6pPr>
            <a:lvl7pPr lvl="6" algn="r">
              <a:buNone/>
              <a:defRPr sz="1300">
                <a:solidFill>
                  <a:schemeClr val="dk2"/>
                </a:solidFill>
              </a:defRPr>
            </a:lvl7pPr>
            <a:lvl8pPr lvl="7" algn="r">
              <a:buNone/>
              <a:defRPr sz="1300">
                <a:solidFill>
                  <a:schemeClr val="dk2"/>
                </a:solidFill>
              </a:defRPr>
            </a:lvl8pPr>
            <a:lvl9pPr lvl="8" algn="r">
              <a:buNone/>
              <a:defRPr sz="13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" name="Google Shape;9;p1"/>
          <p:cNvSpPr txBox="1"/>
          <p:nvPr/>
        </p:nvSpPr>
        <p:spPr>
          <a:xfrm rot="5400000">
            <a:off x="-679350" y="6229875"/>
            <a:ext cx="15798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accent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SLIDESMANIA.COM</a:t>
            </a:r>
            <a:endParaRPr>
              <a:solidFill>
                <a:schemeClr val="accent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jpg"/><Relationship Id="rId4" Type="http://schemas.openxmlformats.org/officeDocument/2006/relationships/image" Target="../media/image9.jpg"/><Relationship Id="rId5" Type="http://schemas.openxmlformats.org/officeDocument/2006/relationships/image" Target="../media/image17.png"/><Relationship Id="rId6" Type="http://schemas.openxmlformats.org/officeDocument/2006/relationships/image" Target="../media/image1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8.png"/><Relationship Id="rId4" Type="http://schemas.openxmlformats.org/officeDocument/2006/relationships/image" Target="../media/image8.png"/><Relationship Id="rId5" Type="http://schemas.openxmlformats.org/officeDocument/2006/relationships/image" Target="../media/image1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jpg"/><Relationship Id="rId4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17"/>
          <p:cNvSpPr txBox="1"/>
          <p:nvPr>
            <p:ph type="ctrTitle"/>
          </p:nvPr>
        </p:nvSpPr>
        <p:spPr>
          <a:xfrm>
            <a:off x="468500" y="611800"/>
            <a:ext cx="5040300" cy="24420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06666"/>
              </a:lnSpc>
              <a:spcBef>
                <a:spcPts val="0"/>
              </a:spcBef>
              <a:spcAft>
                <a:spcPts val="400"/>
              </a:spcAft>
              <a:buNone/>
            </a:pPr>
            <a:r>
              <a:rPr lang="en-GB" sz="3250">
                <a:solidFill>
                  <a:srgbClr val="2E3743"/>
                </a:solidFill>
                <a:highlight>
                  <a:srgbClr val="EBECED"/>
                </a:highlight>
              </a:rPr>
              <a:t>Estimation of energy performance of residential buildings using statistical machine learning tools</a:t>
            </a:r>
            <a:endParaRPr sz="5000">
              <a:solidFill>
                <a:srgbClr val="171717"/>
              </a:solidFill>
            </a:endParaRPr>
          </a:p>
        </p:txBody>
      </p:sp>
      <p:sp>
        <p:nvSpPr>
          <p:cNvPr id="287" name="Google Shape;287;p17"/>
          <p:cNvSpPr txBox="1"/>
          <p:nvPr>
            <p:ph idx="1" type="subTitle"/>
          </p:nvPr>
        </p:nvSpPr>
        <p:spPr>
          <a:xfrm>
            <a:off x="7822800" y="5437800"/>
            <a:ext cx="3846300" cy="915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600">
                <a:highlight>
                  <a:srgbClr val="262626"/>
                </a:highlight>
              </a:rPr>
              <a:t>Tania Zakowski</a:t>
            </a:r>
            <a:r>
              <a:rPr b="1" lang="en-GB" sz="3000">
                <a:highlight>
                  <a:srgbClr val="262626"/>
                </a:highlight>
              </a:rPr>
              <a:t> </a:t>
            </a:r>
            <a:endParaRPr b="1" sz="3000">
              <a:highlight>
                <a:srgbClr val="262626"/>
              </a:highlight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6500" y="2006000"/>
            <a:ext cx="9251901" cy="4724375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26"/>
          <p:cNvSpPr txBox="1"/>
          <p:nvPr>
            <p:ph type="title"/>
          </p:nvPr>
        </p:nvSpPr>
        <p:spPr>
          <a:xfrm>
            <a:off x="313750" y="71775"/>
            <a:ext cx="9299700" cy="6654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700"/>
              <a:t>Features weighed in tree based models</a:t>
            </a:r>
            <a:endParaRPr sz="3700">
              <a:solidFill>
                <a:schemeClr val="accent6"/>
              </a:solidFill>
            </a:endParaRPr>
          </a:p>
        </p:txBody>
      </p:sp>
      <p:graphicFrame>
        <p:nvGraphicFramePr>
          <p:cNvPr id="356" name="Google Shape;356;p26"/>
          <p:cNvGraphicFramePr/>
          <p:nvPr/>
        </p:nvGraphicFramePr>
        <p:xfrm>
          <a:off x="574788" y="901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{8AD2B890-4C03-43DF-9313-B43C4E1BCD50}</a:tableStyleId>
              </a:tblPr>
              <a:tblGrid>
                <a:gridCol w="1285900"/>
                <a:gridCol w="1285900"/>
                <a:gridCol w="1285900"/>
                <a:gridCol w="1285900"/>
                <a:gridCol w="1285900"/>
                <a:gridCol w="1285900"/>
                <a:gridCol w="1285900"/>
                <a:gridCol w="1285900"/>
              </a:tblGrid>
              <a:tr h="2474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/>
                        <a:t>X1</a:t>
                      </a:r>
                      <a:endParaRPr b="1"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/>
                        <a:t>X2</a:t>
                      </a:r>
                      <a:endParaRPr b="1"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/>
                        <a:t>X3</a:t>
                      </a:r>
                      <a:endParaRPr b="1"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/>
                        <a:t>X4</a:t>
                      </a:r>
                      <a:endParaRPr b="1"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/>
                        <a:t>X5</a:t>
                      </a:r>
                      <a:endParaRPr b="1"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/>
                        <a:t>X6</a:t>
                      </a:r>
                      <a:endParaRPr b="1"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/>
                        <a:t>X7</a:t>
                      </a:r>
                      <a:endParaRPr b="1"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/>
                        <a:t>X8</a:t>
                      </a:r>
                      <a:endParaRPr b="1"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/>
                        <a:t>Relative Compactness</a:t>
                      </a:r>
                      <a:endParaRPr b="1"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/>
                        <a:t>Surface Area</a:t>
                      </a:r>
                      <a:endParaRPr b="1"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/>
                        <a:t>Wall Area</a:t>
                      </a:r>
                      <a:endParaRPr b="1"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/>
                        <a:t>Roof Area</a:t>
                      </a:r>
                      <a:endParaRPr b="1"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/>
                        <a:t>Overall Height</a:t>
                      </a:r>
                      <a:endParaRPr b="1"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/>
                        <a:t>Orientation</a:t>
                      </a:r>
                      <a:endParaRPr b="1"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/>
                        <a:t>Glazing Area</a:t>
                      </a:r>
                      <a:endParaRPr b="1"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/>
                        <a:t>Glazing Area Distribution</a:t>
                      </a:r>
                      <a:endParaRPr b="1" sz="1200"/>
                    </a:p>
                  </a:txBody>
                  <a:tcPr marT="19050" marB="19050" marR="91425" marL="914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1" name="Google Shape;361;p27"/>
          <p:cNvGrpSpPr/>
          <p:nvPr/>
        </p:nvGrpSpPr>
        <p:grpSpPr>
          <a:xfrm>
            <a:off x="9003627" y="1142086"/>
            <a:ext cx="1532827" cy="4569798"/>
            <a:chOff x="8413309" y="1396453"/>
            <a:chExt cx="1454709" cy="4236394"/>
          </a:xfrm>
        </p:grpSpPr>
        <p:sp>
          <p:nvSpPr>
            <p:cNvPr id="362" name="Google Shape;362;p27"/>
            <p:cNvSpPr/>
            <p:nvPr/>
          </p:nvSpPr>
          <p:spPr>
            <a:xfrm>
              <a:off x="8413309" y="5416847"/>
              <a:ext cx="216000" cy="216000"/>
            </a:xfrm>
            <a:prstGeom prst="ellipse">
              <a:avLst/>
            </a:prstGeom>
            <a:solidFill>
              <a:srgbClr val="171717"/>
            </a:solidFill>
            <a:ln>
              <a:noFill/>
            </a:ln>
          </p:spPr>
          <p:txBody>
            <a:bodyPr anchorCtr="0" anchor="ctr" bIns="60925" lIns="120000" spcFirstLastPara="1" rIns="121900" wrap="square" tIns="609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" name="Google Shape;363;p27"/>
            <p:cNvSpPr/>
            <p:nvPr/>
          </p:nvSpPr>
          <p:spPr>
            <a:xfrm>
              <a:off x="9770818" y="1396453"/>
              <a:ext cx="97200" cy="97200"/>
            </a:xfrm>
            <a:prstGeom prst="ellipse">
              <a:avLst/>
            </a:prstGeom>
            <a:solidFill>
              <a:srgbClr val="171717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64" name="Google Shape;36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7975" y="1423950"/>
            <a:ext cx="11060675" cy="2631650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p27"/>
          <p:cNvSpPr txBox="1"/>
          <p:nvPr/>
        </p:nvSpPr>
        <p:spPr>
          <a:xfrm>
            <a:off x="481150" y="196400"/>
            <a:ext cx="70602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7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Best regression trees</a:t>
            </a:r>
            <a:r>
              <a:rPr b="1" lang="en-GB" sz="37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 </a:t>
            </a:r>
            <a:endParaRPr/>
          </a:p>
        </p:txBody>
      </p:sp>
      <p:sp>
        <p:nvSpPr>
          <p:cNvPr id="366" name="Google Shape;366;p27"/>
          <p:cNvSpPr txBox="1"/>
          <p:nvPr/>
        </p:nvSpPr>
        <p:spPr>
          <a:xfrm>
            <a:off x="481150" y="1227450"/>
            <a:ext cx="1934400" cy="4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dk2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Cooling Load</a:t>
            </a:r>
            <a:endParaRPr sz="2400">
              <a:solidFill>
                <a:schemeClr val="dk2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367" name="Google Shape;367;p27"/>
          <p:cNvSpPr txBox="1"/>
          <p:nvPr/>
        </p:nvSpPr>
        <p:spPr>
          <a:xfrm>
            <a:off x="350650" y="2987100"/>
            <a:ext cx="2195400" cy="4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dk2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Heating</a:t>
            </a:r>
            <a:r>
              <a:rPr lang="en-GB" sz="2400">
                <a:solidFill>
                  <a:schemeClr val="dk2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 Load</a:t>
            </a:r>
            <a:endParaRPr sz="2400">
              <a:solidFill>
                <a:schemeClr val="dk2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28"/>
          <p:cNvSpPr txBox="1"/>
          <p:nvPr>
            <p:ph type="title"/>
          </p:nvPr>
        </p:nvSpPr>
        <p:spPr>
          <a:xfrm>
            <a:off x="313750" y="264975"/>
            <a:ext cx="5676000" cy="789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Models Interpretations</a:t>
            </a:r>
            <a:endParaRPr>
              <a:solidFill>
                <a:schemeClr val="accent6"/>
              </a:solidFill>
            </a:endParaRPr>
          </a:p>
        </p:txBody>
      </p:sp>
      <p:sp>
        <p:nvSpPr>
          <p:cNvPr id="373" name="Google Shape;373;p28"/>
          <p:cNvSpPr txBox="1"/>
          <p:nvPr>
            <p:ph idx="1" type="body"/>
          </p:nvPr>
        </p:nvSpPr>
        <p:spPr>
          <a:xfrm>
            <a:off x="313750" y="908100"/>
            <a:ext cx="10895700" cy="4239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-R2 increased with complexity of the models and hyperfeatures tunning, as expected.</a:t>
            </a:r>
            <a:endParaRPr b="1"/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rPr b="1" lang="en-GB"/>
              <a:t>-Simple KNN regressions reached R2 app. 0,9 for both heating load and cooling load predictions.</a:t>
            </a:r>
            <a:endParaRPr b="1"/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rPr b="1" lang="en-GB"/>
              <a:t>-Random Forest model used for heating load predictions is overfitted, even before hyperparameters tuning.</a:t>
            </a:r>
            <a:endParaRPr b="1"/>
          </a:p>
          <a:p>
            <a:pPr indent="0" lvl="0" marL="0" rtl="0" algn="l">
              <a:spcBef>
                <a:spcPts val="2100"/>
              </a:spcBef>
              <a:spcAft>
                <a:spcPts val="2100"/>
              </a:spcAft>
              <a:buNone/>
            </a:pPr>
            <a:r>
              <a:rPr b="1" lang="en-GB"/>
              <a:t>-Models predicting cooling load appear less likely to be overfitted, particularly RF without </a:t>
            </a:r>
            <a:r>
              <a:rPr b="1" lang="en-GB">
                <a:solidFill>
                  <a:schemeClr val="dk1"/>
                </a:solidFill>
              </a:rPr>
              <a:t>hyperparameters tuning.</a:t>
            </a:r>
            <a:endParaRPr b="1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29"/>
          <p:cNvSpPr txBox="1"/>
          <p:nvPr>
            <p:ph type="title"/>
          </p:nvPr>
        </p:nvSpPr>
        <p:spPr>
          <a:xfrm>
            <a:off x="415604" y="289100"/>
            <a:ext cx="6598800" cy="10077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Conclusion</a:t>
            </a:r>
            <a:endParaRPr/>
          </a:p>
        </p:txBody>
      </p:sp>
      <p:sp>
        <p:nvSpPr>
          <p:cNvPr id="379" name="Google Shape;379;p29"/>
          <p:cNvSpPr txBox="1"/>
          <p:nvPr>
            <p:ph idx="1" type="body"/>
          </p:nvPr>
        </p:nvSpPr>
        <p:spPr>
          <a:xfrm>
            <a:off x="415600" y="1410900"/>
            <a:ext cx="10170000" cy="4239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-Due to the nature of the features, simple linear models are not adapted despite most variables behind hypothetically continuous ( cf overall height, actually reflects the number of floors).</a:t>
            </a:r>
            <a:endParaRPr b="1"/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rPr b="1" lang="en-GB"/>
              <a:t>-Good to have models based on features related to buildings characteristics and environment as complement to energy efficiency calculation , but hidden correlation need to be considered ( cf relative compactness).</a:t>
            </a:r>
            <a:endParaRPr b="1"/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rPr b="1" lang="en-GB"/>
              <a:t>-Models are very dependant  of geographi</a:t>
            </a:r>
            <a:r>
              <a:rPr b="1" lang="en-GB">
                <a:solidFill>
                  <a:srgbClr val="9E9E9E"/>
                </a:solidFill>
              </a:rPr>
              <a:t>cal si</a:t>
            </a:r>
            <a:r>
              <a:rPr b="1" lang="en-GB"/>
              <a:t>tuation, that need to be considered to draw conclusions.</a:t>
            </a:r>
            <a:endParaRPr b="1"/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2100"/>
              </a:spcBef>
              <a:spcAft>
                <a:spcPts val="21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30"/>
          <p:cNvSpPr txBox="1"/>
          <p:nvPr>
            <p:ph type="title"/>
          </p:nvPr>
        </p:nvSpPr>
        <p:spPr>
          <a:xfrm>
            <a:off x="415600" y="289100"/>
            <a:ext cx="6598800" cy="8793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Main potential applications</a:t>
            </a:r>
            <a:endParaRPr/>
          </a:p>
        </p:txBody>
      </p:sp>
      <p:sp>
        <p:nvSpPr>
          <p:cNvPr id="385" name="Google Shape;385;p30"/>
          <p:cNvSpPr txBox="1"/>
          <p:nvPr>
            <p:ph idx="1" type="body"/>
          </p:nvPr>
        </p:nvSpPr>
        <p:spPr>
          <a:xfrm>
            <a:off x="435250" y="1083525"/>
            <a:ext cx="4621800" cy="700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Old Infrastructures renovation</a:t>
            </a:r>
            <a:endParaRPr b="1"/>
          </a:p>
          <a:p>
            <a:pPr indent="0" lvl="0" marL="0" rtl="0" algn="l">
              <a:spcBef>
                <a:spcPts val="2100"/>
              </a:spcBef>
              <a:spcAft>
                <a:spcPts val="210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p30"/>
          <p:cNvSpPr txBox="1"/>
          <p:nvPr>
            <p:ph idx="1" type="body"/>
          </p:nvPr>
        </p:nvSpPr>
        <p:spPr>
          <a:xfrm>
            <a:off x="5546550" y="1083525"/>
            <a:ext cx="6295800" cy="700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Cargotecture: New houses using containers</a:t>
            </a:r>
            <a:endParaRPr b="1"/>
          </a:p>
          <a:p>
            <a:pPr indent="0" lvl="0" marL="0" rtl="0" algn="l">
              <a:spcBef>
                <a:spcPts val="2100"/>
              </a:spcBef>
              <a:spcAft>
                <a:spcPts val="2100"/>
              </a:spcAft>
              <a:buNone/>
            </a:pPr>
            <a:r>
              <a:t/>
            </a:r>
            <a:endParaRPr/>
          </a:p>
        </p:txBody>
      </p:sp>
      <p:pic>
        <p:nvPicPr>
          <p:cNvPr id="387" name="Google Shape;38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4275" y="4291450"/>
            <a:ext cx="3744450" cy="2277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3575" y="1783725"/>
            <a:ext cx="3705151" cy="240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96075" y="1825800"/>
            <a:ext cx="5038374" cy="2325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57874" y="4242375"/>
            <a:ext cx="5114775" cy="2222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31"/>
          <p:cNvSpPr txBox="1"/>
          <p:nvPr>
            <p:ph type="title"/>
          </p:nvPr>
        </p:nvSpPr>
        <p:spPr>
          <a:xfrm>
            <a:off x="1881500" y="1140538"/>
            <a:ext cx="8567700" cy="47361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THANK </a:t>
            </a:r>
            <a:r>
              <a:rPr lang="en-GB">
                <a:solidFill>
                  <a:srgbClr val="C3AC5D"/>
                </a:solidFill>
              </a:rPr>
              <a:t>YOU</a:t>
            </a:r>
            <a:endParaRPr>
              <a:solidFill>
                <a:srgbClr val="C3AC5D"/>
              </a:solidFill>
            </a:endParaRPr>
          </a:p>
        </p:txBody>
      </p:sp>
      <p:sp>
        <p:nvSpPr>
          <p:cNvPr id="396" name="Google Shape;396;p31"/>
          <p:cNvSpPr txBox="1"/>
          <p:nvPr>
            <p:ph idx="4294967295" type="subTitle"/>
          </p:nvPr>
        </p:nvSpPr>
        <p:spPr>
          <a:xfrm>
            <a:off x="7822800" y="5437800"/>
            <a:ext cx="3846300" cy="915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2100"/>
              </a:spcAft>
              <a:buNone/>
            </a:pPr>
            <a:r>
              <a:rPr b="1" lang="en-GB" sz="3600"/>
              <a:t>Tania Zakowski</a:t>
            </a:r>
            <a:r>
              <a:rPr b="1" lang="en-GB" sz="3000">
                <a:highlight>
                  <a:srgbClr val="262626"/>
                </a:highlight>
              </a:rPr>
              <a:t> </a:t>
            </a:r>
            <a:endParaRPr b="1" sz="3000">
              <a:highlight>
                <a:srgbClr val="262626"/>
              </a:highlight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18"/>
          <p:cNvSpPr txBox="1"/>
          <p:nvPr>
            <p:ph type="title"/>
          </p:nvPr>
        </p:nvSpPr>
        <p:spPr>
          <a:xfrm>
            <a:off x="568000" y="482500"/>
            <a:ext cx="10302300" cy="10077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Introduction</a:t>
            </a:r>
            <a:endParaRPr>
              <a:solidFill>
                <a:srgbClr val="C3AC5D"/>
              </a:solidFill>
            </a:endParaRPr>
          </a:p>
        </p:txBody>
      </p:sp>
      <p:sp>
        <p:nvSpPr>
          <p:cNvPr id="293" name="Google Shape;293;p18"/>
          <p:cNvSpPr txBox="1"/>
          <p:nvPr>
            <p:ph idx="1" type="body"/>
          </p:nvPr>
        </p:nvSpPr>
        <p:spPr>
          <a:xfrm>
            <a:off x="568000" y="1588650"/>
            <a:ext cx="10430100" cy="3008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/>
              <a:t>In the context of housing situation as a worldwide struggle for populations, many softwares dedicated to architectures are  implementing new functionnalities to calculate energy efficiency at different levels.</a:t>
            </a:r>
            <a:endParaRPr b="1" i="1"/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en-GB">
                <a:solidFill>
                  <a:schemeClr val="dk1"/>
                </a:solidFill>
              </a:rPr>
              <a:t>Based on research papers, today we will have a look at</a:t>
            </a:r>
            <a:r>
              <a:rPr b="1" i="1" lang="en-GB">
                <a:solidFill>
                  <a:schemeClr val="dk1"/>
                </a:solidFill>
              </a:rPr>
              <a:t> models to predict  energy consumptions from buildings characteristics to keep temperatures in a range acceptable for people use.</a:t>
            </a:r>
            <a:endParaRPr b="1" i="1"/>
          </a:p>
          <a:p>
            <a:pPr indent="0" lvl="0" marL="0" rtl="0" algn="l">
              <a:spcBef>
                <a:spcPts val="2100"/>
              </a:spcBef>
              <a:spcAft>
                <a:spcPts val="21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19"/>
          <p:cNvSpPr txBox="1"/>
          <p:nvPr>
            <p:ph type="title"/>
          </p:nvPr>
        </p:nvSpPr>
        <p:spPr>
          <a:xfrm>
            <a:off x="1869850" y="63450"/>
            <a:ext cx="5889000" cy="1007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Dataset presentation</a:t>
            </a:r>
            <a:endParaRPr>
              <a:solidFill>
                <a:srgbClr val="C3AC5D"/>
              </a:solidFill>
            </a:endParaRPr>
          </a:p>
        </p:txBody>
      </p:sp>
      <p:sp>
        <p:nvSpPr>
          <p:cNvPr id="299" name="Google Shape;299;p19"/>
          <p:cNvSpPr txBox="1"/>
          <p:nvPr>
            <p:ph idx="1" type="body"/>
          </p:nvPr>
        </p:nvSpPr>
        <p:spPr>
          <a:xfrm>
            <a:off x="2449500" y="880350"/>
            <a:ext cx="9362400" cy="1321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C3AC5D"/>
              </a:buClr>
              <a:buSzPts val="3000"/>
              <a:buChar char="◢"/>
            </a:pPr>
            <a:r>
              <a:rPr lang="en-GB"/>
              <a:t>12 building forms where each building form is composed of 18 elements (elementary cubes)</a:t>
            </a:r>
            <a:endParaRPr/>
          </a:p>
        </p:txBody>
      </p:sp>
      <p:pic>
        <p:nvPicPr>
          <p:cNvPr id="300" name="Google Shape;30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62100" y="2010525"/>
            <a:ext cx="6745025" cy="17344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59375" y="3830585"/>
            <a:ext cx="4629150" cy="220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21276" y="3990825"/>
            <a:ext cx="3342526" cy="2415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20"/>
          <p:cNvSpPr txBox="1"/>
          <p:nvPr/>
        </p:nvSpPr>
        <p:spPr>
          <a:xfrm>
            <a:off x="0" y="0"/>
            <a:ext cx="4657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6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Dataset presentation</a:t>
            </a:r>
            <a:endParaRPr/>
          </a:p>
        </p:txBody>
      </p:sp>
      <p:graphicFrame>
        <p:nvGraphicFramePr>
          <p:cNvPr id="308" name="Google Shape;308;p20"/>
          <p:cNvGraphicFramePr/>
          <p:nvPr/>
        </p:nvGraphicFramePr>
        <p:xfrm>
          <a:off x="438563" y="1083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{8AD2B890-4C03-43DF-9313-B43C4E1BCD50}</a:tableStyleId>
              </a:tblPr>
              <a:tblGrid>
                <a:gridCol w="318000"/>
                <a:gridCol w="1475800"/>
                <a:gridCol w="1475800"/>
              </a:tblGrid>
              <a:tr h="4573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/>
                        <a:t>X1</a:t>
                      </a:r>
                      <a:endParaRPr b="1" sz="1200"/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/>
                        <a:t>Relative Compactness</a:t>
                      </a:r>
                      <a:endParaRPr b="1" sz="1200"/>
                    </a:p>
                  </a:txBody>
                  <a:tcPr marT="19050" marB="19050" marR="91425" marL="9142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/>
                        <a:t>Continuous</a:t>
                      </a:r>
                      <a:endParaRPr b="1" sz="12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73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/>
                        <a:t>X2</a:t>
                      </a:r>
                      <a:endParaRPr b="1" sz="1200"/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/>
                        <a:t>Surface Area</a:t>
                      </a:r>
                      <a:endParaRPr b="1" sz="12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/>
                        <a:t>Continuous</a:t>
                      </a:r>
                      <a:endParaRPr b="1" sz="12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73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/>
                        <a:t>X3</a:t>
                      </a:r>
                      <a:endParaRPr b="1" sz="1200"/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/>
                        <a:t>Wall Area</a:t>
                      </a:r>
                      <a:endParaRPr b="1" sz="12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/>
                        <a:t>Continuous</a:t>
                      </a:r>
                      <a:endParaRPr b="1" sz="12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73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/>
                        <a:t>X4</a:t>
                      </a:r>
                      <a:endParaRPr b="1" sz="1200"/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/>
                        <a:t>Roof Area</a:t>
                      </a:r>
                      <a:endParaRPr b="1" sz="12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/>
                        <a:t>Continuous</a:t>
                      </a:r>
                      <a:endParaRPr b="1" sz="12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73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/>
                        <a:t>X5</a:t>
                      </a:r>
                      <a:endParaRPr b="1" sz="1200"/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/>
                        <a:t>Overall Height</a:t>
                      </a:r>
                      <a:endParaRPr b="1" sz="12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/>
                        <a:t>Continuous</a:t>
                      </a:r>
                      <a:endParaRPr b="1" sz="12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73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/>
                        <a:t>X6</a:t>
                      </a:r>
                      <a:endParaRPr b="1" sz="1200"/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/>
                        <a:t>Orientation</a:t>
                      </a:r>
                      <a:endParaRPr b="1" sz="12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/>
                        <a:t>Integer</a:t>
                      </a:r>
                      <a:endParaRPr b="1" sz="12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73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/>
                        <a:t>X7</a:t>
                      </a:r>
                      <a:endParaRPr b="1" sz="1200"/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/>
                        <a:t>Glazing Area</a:t>
                      </a:r>
                      <a:endParaRPr b="1" sz="12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/>
                        <a:t>Continuous</a:t>
                      </a:r>
                      <a:endParaRPr b="1" sz="12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73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/>
                        <a:t>X8</a:t>
                      </a:r>
                      <a:endParaRPr b="1" sz="1200"/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/>
                        <a:t>Glazing Area Distribution</a:t>
                      </a:r>
                      <a:endParaRPr b="1" sz="1200"/>
                    </a:p>
                  </a:txBody>
                  <a:tcPr marT="19050" marB="19050" marR="91425" marL="9142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/>
                        <a:t>Integer</a:t>
                      </a:r>
                      <a:endParaRPr b="1" sz="12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73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/>
                        <a:t>Y1</a:t>
                      </a:r>
                      <a:endParaRPr b="1" sz="1200"/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/>
                        <a:t>Heating Load</a:t>
                      </a:r>
                      <a:endParaRPr b="1" sz="12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/>
                        <a:t>Continuous</a:t>
                      </a:r>
                      <a:endParaRPr b="1" sz="12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73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/>
                        <a:t>Y2</a:t>
                      </a:r>
                      <a:endParaRPr b="1" sz="1200"/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/>
                        <a:t>Cooling Load</a:t>
                      </a:r>
                      <a:endParaRPr b="1" sz="12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/>
                        <a:t>Continuous</a:t>
                      </a:r>
                      <a:endParaRPr b="1" sz="12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309" name="Google Shape;30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69400" y="232150"/>
            <a:ext cx="4872050" cy="536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27525" y="5661362"/>
            <a:ext cx="2574488" cy="669363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20"/>
          <p:cNvSpPr/>
          <p:nvPr/>
        </p:nvSpPr>
        <p:spPr>
          <a:xfrm>
            <a:off x="127650" y="1237275"/>
            <a:ext cx="245400" cy="275100"/>
          </a:xfrm>
          <a:prstGeom prst="quadArrowCallout">
            <a:avLst>
              <a:gd fmla="val 18515" name="adj1"/>
              <a:gd fmla="val 18515" name="adj2"/>
              <a:gd fmla="val 18515" name="adj3"/>
              <a:gd fmla="val 48123" name="adj4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21"/>
          <p:cNvSpPr txBox="1"/>
          <p:nvPr>
            <p:ph type="title"/>
          </p:nvPr>
        </p:nvSpPr>
        <p:spPr>
          <a:xfrm>
            <a:off x="635525" y="304525"/>
            <a:ext cx="79332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Features and targets correlations</a:t>
            </a:r>
            <a:endParaRPr>
              <a:solidFill>
                <a:srgbClr val="C3AC5D"/>
              </a:solidFill>
            </a:endParaRPr>
          </a:p>
        </p:txBody>
      </p:sp>
      <p:pic>
        <p:nvPicPr>
          <p:cNvPr id="317" name="Google Shape;31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20425"/>
            <a:ext cx="11887327" cy="28833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55950" y="4335959"/>
            <a:ext cx="2386355" cy="2449391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21"/>
          <p:cNvSpPr txBox="1"/>
          <p:nvPr/>
        </p:nvSpPr>
        <p:spPr>
          <a:xfrm>
            <a:off x="3991850" y="4379200"/>
            <a:ext cx="4064100" cy="71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solidFill>
                  <a:schemeClr val="dk2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Targets</a:t>
            </a:r>
            <a:r>
              <a:rPr lang="en-GB" sz="2400">
                <a:solidFill>
                  <a:schemeClr val="dk2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: 2 measures  of energy required to keep buildings in tolerable range for human occupation</a:t>
            </a:r>
            <a:endParaRPr sz="2400">
              <a:solidFill>
                <a:schemeClr val="dk2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22"/>
          <p:cNvSpPr txBox="1"/>
          <p:nvPr>
            <p:ph type="title"/>
          </p:nvPr>
        </p:nvSpPr>
        <p:spPr>
          <a:xfrm>
            <a:off x="600500" y="336150"/>
            <a:ext cx="3794400" cy="13668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Apparté</a:t>
            </a:r>
            <a:endParaRPr>
              <a:solidFill>
                <a:srgbClr val="C3AC5D"/>
              </a:solidFill>
            </a:endParaRPr>
          </a:p>
        </p:txBody>
      </p:sp>
      <p:pic>
        <p:nvPicPr>
          <p:cNvPr id="325" name="Google Shape;32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1425" y="1702950"/>
            <a:ext cx="9172400" cy="458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23"/>
          <p:cNvSpPr txBox="1"/>
          <p:nvPr>
            <p:ph type="title"/>
          </p:nvPr>
        </p:nvSpPr>
        <p:spPr>
          <a:xfrm>
            <a:off x="635525" y="304525"/>
            <a:ext cx="79332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Features and targets correlations</a:t>
            </a:r>
            <a:endParaRPr>
              <a:solidFill>
                <a:srgbClr val="C3AC5D"/>
              </a:solidFill>
            </a:endParaRPr>
          </a:p>
        </p:txBody>
      </p:sp>
      <p:pic>
        <p:nvPicPr>
          <p:cNvPr id="331" name="Google Shape;33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20425"/>
            <a:ext cx="11887327" cy="28833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55950" y="4335959"/>
            <a:ext cx="2386355" cy="2449391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23"/>
          <p:cNvSpPr txBox="1"/>
          <p:nvPr/>
        </p:nvSpPr>
        <p:spPr>
          <a:xfrm>
            <a:off x="6202325" y="4598600"/>
            <a:ext cx="1488600" cy="71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dk2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Targets</a:t>
            </a:r>
            <a:endParaRPr sz="2400">
              <a:solidFill>
                <a:schemeClr val="dk2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24"/>
          <p:cNvSpPr txBox="1"/>
          <p:nvPr>
            <p:ph type="title"/>
          </p:nvPr>
        </p:nvSpPr>
        <p:spPr>
          <a:xfrm>
            <a:off x="0" y="77275"/>
            <a:ext cx="7643400" cy="10479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800"/>
              <a:t>Models performed</a:t>
            </a:r>
            <a:endParaRPr sz="6800">
              <a:solidFill>
                <a:srgbClr val="C3AC5D"/>
              </a:solidFill>
            </a:endParaRPr>
          </a:p>
        </p:txBody>
      </p:sp>
      <p:sp>
        <p:nvSpPr>
          <p:cNvPr id="339" name="Google Shape;339;p24"/>
          <p:cNvSpPr txBox="1"/>
          <p:nvPr/>
        </p:nvSpPr>
        <p:spPr>
          <a:xfrm>
            <a:off x="522775" y="1515150"/>
            <a:ext cx="85767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300">
                <a:solidFill>
                  <a:schemeClr val="dk2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How:</a:t>
            </a:r>
            <a:endParaRPr b="1" sz="2300">
              <a:solidFill>
                <a:schemeClr val="dk2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23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-regressions models</a:t>
            </a:r>
            <a:endParaRPr b="1" sz="2300">
              <a:solidFill>
                <a:schemeClr val="dk2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300">
                <a:solidFill>
                  <a:schemeClr val="dk2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-all features kept, </a:t>
            </a:r>
            <a:r>
              <a:rPr b="1" lang="en-GB" sz="2300">
                <a:solidFill>
                  <a:schemeClr val="dk2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transformed</a:t>
            </a:r>
            <a:r>
              <a:rPr b="1" lang="en-GB" sz="2300">
                <a:solidFill>
                  <a:schemeClr val="dk2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 with minmax scaler </a:t>
            </a:r>
            <a:endParaRPr b="1" sz="2300">
              <a:solidFill>
                <a:schemeClr val="dk2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300">
                <a:solidFill>
                  <a:schemeClr val="dk2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-1 model per target (i.e. predictions of heating and cooling load separately)</a:t>
            </a:r>
            <a:endParaRPr b="1" sz="2300">
              <a:solidFill>
                <a:schemeClr val="dk2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2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340" name="Google Shape;340;p24"/>
          <p:cNvSpPr txBox="1"/>
          <p:nvPr/>
        </p:nvSpPr>
        <p:spPr>
          <a:xfrm>
            <a:off x="4006725" y="3756950"/>
            <a:ext cx="77439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300">
                <a:solidFill>
                  <a:schemeClr val="dk2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What:</a:t>
            </a:r>
            <a:endParaRPr b="1" sz="2300">
              <a:solidFill>
                <a:schemeClr val="dk2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300">
                <a:solidFill>
                  <a:schemeClr val="dk2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-KNN: doesn’t depend on data normality of data</a:t>
            </a:r>
            <a:endParaRPr b="1" sz="2300">
              <a:solidFill>
                <a:schemeClr val="dk2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300">
                <a:solidFill>
                  <a:schemeClr val="dk2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-Random Forest: ensemble model handling collinearity in features</a:t>
            </a:r>
            <a:endParaRPr b="1" sz="2300">
              <a:solidFill>
                <a:schemeClr val="dk2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300">
                <a:solidFill>
                  <a:schemeClr val="dk2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-Grid Search on Random Forests : good for small datasets and few features</a:t>
            </a:r>
            <a:endParaRPr b="1" sz="2300">
              <a:solidFill>
                <a:schemeClr val="dk2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5"/>
          <p:cNvSpPr txBox="1"/>
          <p:nvPr>
            <p:ph type="title"/>
          </p:nvPr>
        </p:nvSpPr>
        <p:spPr>
          <a:xfrm>
            <a:off x="380175" y="175175"/>
            <a:ext cx="5007000" cy="755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700"/>
              <a:t>Models performance </a:t>
            </a:r>
            <a:endParaRPr sz="3700">
              <a:solidFill>
                <a:srgbClr val="C3AC5D"/>
              </a:solidFill>
            </a:endParaRPr>
          </a:p>
        </p:txBody>
      </p:sp>
      <p:graphicFrame>
        <p:nvGraphicFramePr>
          <p:cNvPr id="346" name="Google Shape;346;p25"/>
          <p:cNvGraphicFramePr/>
          <p:nvPr/>
        </p:nvGraphicFramePr>
        <p:xfrm>
          <a:off x="836738" y="17088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{8AD2B890-4C03-43DF-9313-B43C4E1BCD50}</a:tableStyleId>
              </a:tblPr>
              <a:tblGrid>
                <a:gridCol w="1806200"/>
                <a:gridCol w="1806200"/>
              </a:tblGrid>
              <a:tr h="766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/>
                        <a:t>R2  KNN1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/>
                        <a:t>0.915367 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66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/>
                        <a:t>Mean Squared Error KNN1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/>
                        <a:t>9.345755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66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/>
                        <a:t>R2 RF1</a:t>
                      </a:r>
                      <a:endParaRPr b="1"/>
                    </a:p>
                  </a:txBody>
                  <a:tcPr marT="91425" marB="91425" marR="91425" marL="91425" anchor="ctr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/>
                        <a:t>0.996981</a:t>
                      </a:r>
                      <a:endParaRPr b="1"/>
                    </a:p>
                  </a:txBody>
                  <a:tcPr marT="91425" marB="91425" marR="91425" marL="91425" anchor="ctr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766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/>
                        <a:t>Mean Squared Error RF1</a:t>
                      </a:r>
                      <a:endParaRPr b="1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/>
                        <a:t>0.333355</a:t>
                      </a:r>
                      <a:endParaRPr b="1"/>
                    </a:p>
                  </a:txBody>
                  <a:tcPr marT="91425" marB="91425" marR="91425" marL="91425" anchor="ctr"/>
                </a:tc>
              </a:tr>
              <a:tr h="766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/>
                        <a:t>R2 best RF1</a:t>
                      </a:r>
                      <a:endParaRPr b="1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/>
                        <a:t>0.996753</a:t>
                      </a:r>
                      <a:endParaRPr b="1"/>
                    </a:p>
                  </a:txBody>
                  <a:tcPr marT="91425" marB="91425" marR="91425" marL="91425" anchor="ctr"/>
                </a:tc>
              </a:tr>
              <a:tr h="766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/>
                        <a:t>Mean Squared Error best RF1</a:t>
                      </a:r>
                      <a:endParaRPr b="1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/>
                        <a:t>0.358593</a:t>
                      </a:r>
                      <a:endParaRPr b="1"/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graphicFrame>
        <p:nvGraphicFramePr>
          <p:cNvPr id="347" name="Google Shape;347;p25"/>
          <p:cNvGraphicFramePr/>
          <p:nvPr/>
        </p:nvGraphicFramePr>
        <p:xfrm>
          <a:off x="5003663" y="1708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{8AD2B890-4C03-43DF-9313-B43C4E1BCD50}</a:tableStyleId>
              </a:tblPr>
              <a:tblGrid>
                <a:gridCol w="2143775"/>
                <a:gridCol w="2143775"/>
              </a:tblGrid>
              <a:tr h="766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/>
                        <a:t>R2 KNN2</a:t>
                      </a:r>
                      <a:endParaRPr b="1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/>
                        <a:t>0.891359</a:t>
                      </a:r>
                      <a:endParaRPr b="1"/>
                    </a:p>
                  </a:txBody>
                  <a:tcPr marT="91425" marB="91425" marR="91425" marL="91425" anchor="ctr"/>
                </a:tc>
              </a:tr>
              <a:tr h="766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/>
                        <a:t>Mean Squared Error KNN2</a:t>
                      </a:r>
                      <a:endParaRPr b="1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/>
                        <a:t>18.506228</a:t>
                      </a:r>
                      <a:endParaRPr b="1"/>
                    </a:p>
                  </a:txBody>
                  <a:tcPr marT="91425" marB="91425" marR="91425" marL="91425" anchor="ctr"/>
                </a:tc>
              </a:tr>
              <a:tr h="766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/>
                        <a:t>R2 RF2</a:t>
                      </a:r>
                      <a:endParaRPr b="1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/>
                        <a:t>0.965682</a:t>
                      </a:r>
                      <a:endParaRPr b="1"/>
                    </a:p>
                  </a:txBody>
                  <a:tcPr marT="91425" marB="91425" marR="91425" marL="91425" anchor="ctr"/>
                </a:tc>
              </a:tr>
              <a:tr h="766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/>
                        <a:t>Mean Squared Error RF2</a:t>
                      </a:r>
                      <a:endParaRPr b="1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/>
                        <a:t>3.227811</a:t>
                      </a:r>
                      <a:endParaRPr b="1"/>
                    </a:p>
                  </a:txBody>
                  <a:tcPr marT="91425" marB="91425" marR="91425" marL="91425" anchor="ctr"/>
                </a:tc>
              </a:tr>
              <a:tr h="766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/>
                        <a:t>R2 best RF2</a:t>
                      </a:r>
                      <a:endParaRPr b="1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/>
                        <a:t>0.958244</a:t>
                      </a:r>
                      <a:endParaRPr b="1"/>
                    </a:p>
                  </a:txBody>
                  <a:tcPr marT="91425" marB="91425" marR="91425" marL="91425" anchor="ctr"/>
                </a:tc>
              </a:tr>
              <a:tr h="766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/>
                        <a:t>Mean Squared Error best RF2</a:t>
                      </a:r>
                      <a:endParaRPr b="1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/>
                        <a:t>3.9274</a:t>
                      </a:r>
                      <a:endParaRPr b="1"/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sp>
        <p:nvSpPr>
          <p:cNvPr id="348" name="Google Shape;348;p25"/>
          <p:cNvSpPr txBox="1"/>
          <p:nvPr/>
        </p:nvSpPr>
        <p:spPr>
          <a:xfrm>
            <a:off x="1143000" y="1116425"/>
            <a:ext cx="2312700" cy="2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solidFill>
                  <a:schemeClr val="dk2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Heating Loads</a:t>
            </a:r>
            <a:endParaRPr b="1" sz="2400">
              <a:solidFill>
                <a:schemeClr val="dk2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349" name="Google Shape;349;p25"/>
          <p:cNvSpPr txBox="1"/>
          <p:nvPr/>
        </p:nvSpPr>
        <p:spPr>
          <a:xfrm>
            <a:off x="5468675" y="1116413"/>
            <a:ext cx="2312700" cy="2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solidFill>
                  <a:schemeClr val="dk2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Cooling</a:t>
            </a:r>
            <a:r>
              <a:rPr b="1" lang="en-GB" sz="2400">
                <a:solidFill>
                  <a:schemeClr val="dk2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 Loads</a:t>
            </a:r>
            <a:endParaRPr b="1" sz="2400">
              <a:solidFill>
                <a:schemeClr val="dk2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0162_Spelman_Template_SlidesMania">
  <a:themeElements>
    <a:clrScheme name="Simple Light">
      <a:dk1>
        <a:srgbClr val="000000"/>
      </a:dk1>
      <a:lt1>
        <a:srgbClr val="FFFFFF"/>
      </a:lt1>
      <a:dk2>
        <a:srgbClr val="000000"/>
      </a:dk2>
      <a:lt2>
        <a:srgbClr val="EEEEEE"/>
      </a:lt2>
      <a:accent1>
        <a:srgbClr val="262626"/>
      </a:accent1>
      <a:accent2>
        <a:srgbClr val="28272D"/>
      </a:accent2>
      <a:accent3>
        <a:srgbClr val="C3AC5D"/>
      </a:accent3>
      <a:accent4>
        <a:srgbClr val="E8DFC1"/>
      </a:accent4>
      <a:accent5>
        <a:srgbClr val="252525"/>
      </a:accent5>
      <a:accent6>
        <a:srgbClr val="C3AC5D"/>
      </a:accent6>
      <a:hlink>
        <a:srgbClr val="17171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